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sldIdLst>
    <p:sldId id="256" r:id="rId2"/>
    <p:sldId id="289" r:id="rId3"/>
    <p:sldId id="291" r:id="rId4"/>
    <p:sldId id="282" r:id="rId5"/>
    <p:sldId id="283" r:id="rId6"/>
    <p:sldId id="284" r:id="rId7"/>
    <p:sldId id="257" r:id="rId8"/>
    <p:sldId id="258" r:id="rId9"/>
    <p:sldId id="260" r:id="rId10"/>
    <p:sldId id="261" r:id="rId11"/>
    <p:sldId id="285" r:id="rId12"/>
    <p:sldId id="286" r:id="rId13"/>
    <p:sldId id="287" r:id="rId14"/>
    <p:sldId id="281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A4A4F-9F6B-4E28-8E24-6FE4ACBCB36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45144-A146-46E4-9AA8-CC7F17D0CBDE}">
      <dgm:prSet phldrT="[Text]"/>
      <dgm:spPr/>
      <dgm:t>
        <a:bodyPr/>
        <a:lstStyle/>
        <a:p>
          <a:r>
            <a:rPr lang="lv-LV" dirty="0" smtClean="0"/>
            <a:t>Inženieru fakultāte </a:t>
          </a:r>
          <a:endParaRPr lang="en-US" dirty="0"/>
        </a:p>
      </dgm:t>
    </dgm:pt>
    <dgm:pt modelId="{93813360-02D1-4682-961A-84F82D4A91DE}" type="parTrans" cxnId="{ECFA2CC8-B9E0-42F9-8707-41F97D83B29B}">
      <dgm:prSet/>
      <dgm:spPr/>
      <dgm:t>
        <a:bodyPr/>
        <a:lstStyle/>
        <a:p>
          <a:endParaRPr lang="en-US"/>
        </a:p>
      </dgm:t>
    </dgm:pt>
    <dgm:pt modelId="{00ECBDAF-9693-4F8C-BEFF-DE9852F27274}" type="sibTrans" cxnId="{ECFA2CC8-B9E0-42F9-8707-41F97D83B29B}">
      <dgm:prSet/>
      <dgm:spPr/>
      <dgm:t>
        <a:bodyPr/>
        <a:lstStyle/>
        <a:p>
          <a:endParaRPr lang="en-US"/>
        </a:p>
      </dgm:t>
    </dgm:pt>
    <dgm:pt modelId="{C68AC3CC-7F93-4C2D-8313-6E63E124A0F4}">
      <dgm:prSet phldrT="[Text]"/>
      <dgm:spPr/>
      <dgm:t>
        <a:bodyPr/>
        <a:lstStyle/>
        <a:p>
          <a:r>
            <a:rPr lang="lv-LV" dirty="0" smtClean="0"/>
            <a:t>Madonas filiāle </a:t>
          </a:r>
          <a:endParaRPr lang="en-US" dirty="0"/>
        </a:p>
      </dgm:t>
    </dgm:pt>
    <dgm:pt modelId="{D52021D7-19D5-424C-B2B2-9AFD9C6CD1AE}" type="parTrans" cxnId="{2D788356-6D6E-4099-85E1-2B7F8DDABCC9}">
      <dgm:prSet/>
      <dgm:spPr/>
      <dgm:t>
        <a:bodyPr/>
        <a:lstStyle/>
        <a:p>
          <a:endParaRPr lang="en-US"/>
        </a:p>
      </dgm:t>
    </dgm:pt>
    <dgm:pt modelId="{1ACF9977-D49D-4318-A6BB-4CB2BF910D5B}" type="sibTrans" cxnId="{2D788356-6D6E-4099-85E1-2B7F8DDABCC9}">
      <dgm:prSet/>
      <dgm:spPr/>
      <dgm:t>
        <a:bodyPr/>
        <a:lstStyle/>
        <a:p>
          <a:endParaRPr lang="en-US"/>
        </a:p>
      </dgm:t>
    </dgm:pt>
    <dgm:pt modelId="{24ECE0F1-56DC-4CB0-B499-CCF31838596E}">
      <dgm:prSet phldrT="[Text]"/>
      <dgm:spPr/>
      <dgm:t>
        <a:bodyPr/>
        <a:lstStyle/>
        <a:p>
          <a:r>
            <a:rPr lang="lv-LV" u="none" dirty="0" smtClean="0"/>
            <a:t>Līvānu filiāle </a:t>
          </a:r>
          <a:endParaRPr lang="en-US" u="none" dirty="0"/>
        </a:p>
      </dgm:t>
    </dgm:pt>
    <dgm:pt modelId="{0A64F65B-641D-40E7-A852-D8D699071D21}" type="parTrans" cxnId="{CE93AD5E-D885-495A-8CFC-60F17527A590}">
      <dgm:prSet/>
      <dgm:spPr/>
      <dgm:t>
        <a:bodyPr/>
        <a:lstStyle/>
        <a:p>
          <a:endParaRPr lang="en-US"/>
        </a:p>
      </dgm:t>
    </dgm:pt>
    <dgm:pt modelId="{D4EA8E8D-E629-42E8-A75C-1A7F479B0ED9}" type="sibTrans" cxnId="{CE93AD5E-D885-495A-8CFC-60F17527A590}">
      <dgm:prSet/>
      <dgm:spPr/>
      <dgm:t>
        <a:bodyPr/>
        <a:lstStyle/>
        <a:p>
          <a:endParaRPr lang="en-US"/>
        </a:p>
      </dgm:t>
    </dgm:pt>
    <dgm:pt modelId="{524B3DA1-A7F4-4EA0-B0D6-3635C3B5A759}">
      <dgm:prSet phldrT="[Text]"/>
      <dgm:spPr/>
      <dgm:t>
        <a:bodyPr/>
        <a:lstStyle/>
        <a:p>
          <a:r>
            <a:rPr lang="lv-LV" dirty="0" smtClean="0"/>
            <a:t>Ekonomikas un pārvaldības fakultāte </a:t>
          </a:r>
          <a:endParaRPr lang="en-US" dirty="0"/>
        </a:p>
      </dgm:t>
    </dgm:pt>
    <dgm:pt modelId="{D3507B02-ADBF-462D-A108-8C68AE4E6D38}" type="parTrans" cxnId="{70E00BCE-A4BD-47B3-89E3-5F64741BC561}">
      <dgm:prSet/>
      <dgm:spPr/>
      <dgm:t>
        <a:bodyPr/>
        <a:lstStyle/>
        <a:p>
          <a:endParaRPr lang="en-US"/>
        </a:p>
      </dgm:t>
    </dgm:pt>
    <dgm:pt modelId="{B8D8CE05-53B6-4F38-8811-E1A7B2FA9452}" type="sibTrans" cxnId="{70E00BCE-A4BD-47B3-89E3-5F64741BC561}">
      <dgm:prSet/>
      <dgm:spPr/>
      <dgm:t>
        <a:bodyPr/>
        <a:lstStyle/>
        <a:p>
          <a:endParaRPr lang="en-US"/>
        </a:p>
      </dgm:t>
    </dgm:pt>
    <dgm:pt modelId="{778C7037-A5AC-40FB-B0F9-19CAE44CD38D}">
      <dgm:prSet/>
      <dgm:spPr/>
      <dgm:t>
        <a:bodyPr/>
        <a:lstStyle/>
        <a:p>
          <a:r>
            <a:rPr lang="lv-LV" dirty="0" smtClean="0"/>
            <a:t>Izglītības, valodu un dizaina fakultāte </a:t>
          </a:r>
          <a:endParaRPr lang="en-US" dirty="0"/>
        </a:p>
      </dgm:t>
    </dgm:pt>
    <dgm:pt modelId="{B20AA28D-FA21-42EF-9E17-4BEFFC149E58}" type="parTrans" cxnId="{358226A3-FDCA-420E-9B76-757630DD2B72}">
      <dgm:prSet/>
      <dgm:spPr/>
      <dgm:t>
        <a:bodyPr/>
        <a:lstStyle/>
        <a:p>
          <a:endParaRPr lang="en-US"/>
        </a:p>
      </dgm:t>
    </dgm:pt>
    <dgm:pt modelId="{DE60101C-D651-49B2-A4FC-CF44985F91ED}" type="sibTrans" cxnId="{358226A3-FDCA-420E-9B76-757630DD2B72}">
      <dgm:prSet/>
      <dgm:spPr/>
      <dgm:t>
        <a:bodyPr/>
        <a:lstStyle/>
        <a:p>
          <a:endParaRPr lang="en-US"/>
        </a:p>
      </dgm:t>
    </dgm:pt>
    <dgm:pt modelId="{77C4F067-CE1A-47D3-9463-2454D8157617}" type="pres">
      <dgm:prSet presAssocID="{F0DA4A4F-9F6B-4E28-8E24-6FE4ACBCB3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19FD09-8D1F-491B-B6B5-91FCE18BD27B}" type="pres">
      <dgm:prSet presAssocID="{6A645144-A146-46E4-9AA8-CC7F17D0CBDE}" presName="root" presStyleCnt="0"/>
      <dgm:spPr/>
    </dgm:pt>
    <dgm:pt modelId="{54C24068-065E-46D0-9070-24A9A1698A48}" type="pres">
      <dgm:prSet presAssocID="{6A645144-A146-46E4-9AA8-CC7F17D0CBDE}" presName="rootComposite" presStyleCnt="0"/>
      <dgm:spPr/>
    </dgm:pt>
    <dgm:pt modelId="{DB880564-B16D-4620-A2DB-4929442ECCEC}" type="pres">
      <dgm:prSet presAssocID="{6A645144-A146-46E4-9AA8-CC7F17D0CBDE}" presName="rootText" presStyleLbl="node1" presStyleIdx="0" presStyleCnt="3" custScaleX="102966" custScaleY="105695"/>
      <dgm:spPr/>
      <dgm:t>
        <a:bodyPr/>
        <a:lstStyle/>
        <a:p>
          <a:endParaRPr lang="en-US"/>
        </a:p>
      </dgm:t>
    </dgm:pt>
    <dgm:pt modelId="{C2D5A3DD-B01F-415F-BA53-6D08D632083A}" type="pres">
      <dgm:prSet presAssocID="{6A645144-A146-46E4-9AA8-CC7F17D0CBDE}" presName="rootConnector" presStyleLbl="node1" presStyleIdx="0" presStyleCnt="3"/>
      <dgm:spPr/>
      <dgm:t>
        <a:bodyPr/>
        <a:lstStyle/>
        <a:p>
          <a:endParaRPr lang="en-US"/>
        </a:p>
      </dgm:t>
    </dgm:pt>
    <dgm:pt modelId="{C9AFEE03-321A-4A03-8412-F8C0FAAC93BD}" type="pres">
      <dgm:prSet presAssocID="{6A645144-A146-46E4-9AA8-CC7F17D0CBDE}" presName="childShape" presStyleCnt="0"/>
      <dgm:spPr/>
    </dgm:pt>
    <dgm:pt modelId="{3291A803-C044-4E1B-BA5E-78A08BCE0776}" type="pres">
      <dgm:prSet presAssocID="{D52021D7-19D5-424C-B2B2-9AFD9C6CD1A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8F3B318-8310-47EB-83BD-E9CE1EBDD823}" type="pres">
      <dgm:prSet presAssocID="{C68AC3CC-7F93-4C2D-8313-6E63E124A0F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DCE08-6060-4473-9F88-8D2D4AA8CB4B}" type="pres">
      <dgm:prSet presAssocID="{0A64F65B-641D-40E7-A852-D8D699071D21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A03AAC-DD53-48B6-A6DB-F2FE23302D4A}" type="pres">
      <dgm:prSet presAssocID="{24ECE0F1-56DC-4CB0-B499-CCF31838596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72F7F-ACCD-4B9C-AEEC-6C46A73444E9}" type="pres">
      <dgm:prSet presAssocID="{524B3DA1-A7F4-4EA0-B0D6-3635C3B5A759}" presName="root" presStyleCnt="0"/>
      <dgm:spPr/>
    </dgm:pt>
    <dgm:pt modelId="{23732D7A-CDB7-430F-98AF-91BA72CDF01D}" type="pres">
      <dgm:prSet presAssocID="{524B3DA1-A7F4-4EA0-B0D6-3635C3B5A759}" presName="rootComposite" presStyleCnt="0"/>
      <dgm:spPr/>
    </dgm:pt>
    <dgm:pt modelId="{5E21A312-7F4D-42F7-8226-536C9041AC58}" type="pres">
      <dgm:prSet presAssocID="{524B3DA1-A7F4-4EA0-B0D6-3635C3B5A759}" presName="rootText" presStyleLbl="node1" presStyleIdx="1" presStyleCnt="3"/>
      <dgm:spPr/>
      <dgm:t>
        <a:bodyPr/>
        <a:lstStyle/>
        <a:p>
          <a:endParaRPr lang="en-US"/>
        </a:p>
      </dgm:t>
    </dgm:pt>
    <dgm:pt modelId="{560F9E7E-BEAC-4DA7-A2B2-A34040A22E79}" type="pres">
      <dgm:prSet presAssocID="{524B3DA1-A7F4-4EA0-B0D6-3635C3B5A759}" presName="rootConnector" presStyleLbl="node1" presStyleIdx="1" presStyleCnt="3"/>
      <dgm:spPr/>
      <dgm:t>
        <a:bodyPr/>
        <a:lstStyle/>
        <a:p>
          <a:endParaRPr lang="en-US"/>
        </a:p>
      </dgm:t>
    </dgm:pt>
    <dgm:pt modelId="{33FD5531-44BC-4B70-884F-7AFF5777E8C8}" type="pres">
      <dgm:prSet presAssocID="{524B3DA1-A7F4-4EA0-B0D6-3635C3B5A759}" presName="childShape" presStyleCnt="0"/>
      <dgm:spPr/>
    </dgm:pt>
    <dgm:pt modelId="{A4890DB9-D261-4530-AACA-EF83C56103AB}" type="pres">
      <dgm:prSet presAssocID="{778C7037-A5AC-40FB-B0F9-19CAE44CD38D}" presName="root" presStyleCnt="0"/>
      <dgm:spPr/>
    </dgm:pt>
    <dgm:pt modelId="{79A3F047-068A-4F25-B2D3-9363F8B99C28}" type="pres">
      <dgm:prSet presAssocID="{778C7037-A5AC-40FB-B0F9-19CAE44CD38D}" presName="rootComposite" presStyleCnt="0"/>
      <dgm:spPr/>
    </dgm:pt>
    <dgm:pt modelId="{4F4DE0B2-7F6A-4318-834F-49C155C1BAC9}" type="pres">
      <dgm:prSet presAssocID="{778C7037-A5AC-40FB-B0F9-19CAE44CD38D}" presName="rootText" presStyleLbl="node1" presStyleIdx="2" presStyleCnt="3"/>
      <dgm:spPr/>
      <dgm:t>
        <a:bodyPr/>
        <a:lstStyle/>
        <a:p>
          <a:endParaRPr lang="en-US"/>
        </a:p>
      </dgm:t>
    </dgm:pt>
    <dgm:pt modelId="{0BCE21FD-F20D-4843-9B0F-DEA93585FBDF}" type="pres">
      <dgm:prSet presAssocID="{778C7037-A5AC-40FB-B0F9-19CAE44CD38D}" presName="rootConnector" presStyleLbl="node1" presStyleIdx="2" presStyleCnt="3"/>
      <dgm:spPr/>
      <dgm:t>
        <a:bodyPr/>
        <a:lstStyle/>
        <a:p>
          <a:endParaRPr lang="en-US"/>
        </a:p>
      </dgm:t>
    </dgm:pt>
    <dgm:pt modelId="{D68A708A-D5EE-4D7C-AEAC-76E57E359328}" type="pres">
      <dgm:prSet presAssocID="{778C7037-A5AC-40FB-B0F9-19CAE44CD38D}" presName="childShape" presStyleCnt="0"/>
      <dgm:spPr/>
    </dgm:pt>
  </dgm:ptLst>
  <dgm:cxnLst>
    <dgm:cxn modelId="{F9F77477-A02A-4F90-AE4A-3F9F08CEA5AD}" type="presOf" srcId="{524B3DA1-A7F4-4EA0-B0D6-3635C3B5A759}" destId="{560F9E7E-BEAC-4DA7-A2B2-A34040A22E79}" srcOrd="1" destOrd="0" presId="urn:microsoft.com/office/officeart/2005/8/layout/hierarchy3"/>
    <dgm:cxn modelId="{C05521E8-FB2C-4542-BE83-890858E9C014}" type="presOf" srcId="{C68AC3CC-7F93-4C2D-8313-6E63E124A0F4}" destId="{68F3B318-8310-47EB-83BD-E9CE1EBDD823}" srcOrd="0" destOrd="0" presId="urn:microsoft.com/office/officeart/2005/8/layout/hierarchy3"/>
    <dgm:cxn modelId="{66EB64D0-FDE4-4F10-BA6D-AF021BBABEDC}" type="presOf" srcId="{D52021D7-19D5-424C-B2B2-9AFD9C6CD1AE}" destId="{3291A803-C044-4E1B-BA5E-78A08BCE0776}" srcOrd="0" destOrd="0" presId="urn:microsoft.com/office/officeart/2005/8/layout/hierarchy3"/>
    <dgm:cxn modelId="{358226A3-FDCA-420E-9B76-757630DD2B72}" srcId="{F0DA4A4F-9F6B-4E28-8E24-6FE4ACBCB361}" destId="{778C7037-A5AC-40FB-B0F9-19CAE44CD38D}" srcOrd="2" destOrd="0" parTransId="{B20AA28D-FA21-42EF-9E17-4BEFFC149E58}" sibTransId="{DE60101C-D651-49B2-A4FC-CF44985F91ED}"/>
    <dgm:cxn modelId="{761204CC-44FB-47C4-A370-73A7FDD430F0}" type="presOf" srcId="{524B3DA1-A7F4-4EA0-B0D6-3635C3B5A759}" destId="{5E21A312-7F4D-42F7-8226-536C9041AC58}" srcOrd="0" destOrd="0" presId="urn:microsoft.com/office/officeart/2005/8/layout/hierarchy3"/>
    <dgm:cxn modelId="{70E00BCE-A4BD-47B3-89E3-5F64741BC561}" srcId="{F0DA4A4F-9F6B-4E28-8E24-6FE4ACBCB361}" destId="{524B3DA1-A7F4-4EA0-B0D6-3635C3B5A759}" srcOrd="1" destOrd="0" parTransId="{D3507B02-ADBF-462D-A108-8C68AE4E6D38}" sibTransId="{B8D8CE05-53B6-4F38-8811-E1A7B2FA9452}"/>
    <dgm:cxn modelId="{4FFDFDE2-101F-4AA4-8843-790AFDEC7102}" type="presOf" srcId="{778C7037-A5AC-40FB-B0F9-19CAE44CD38D}" destId="{0BCE21FD-F20D-4843-9B0F-DEA93585FBDF}" srcOrd="1" destOrd="0" presId="urn:microsoft.com/office/officeart/2005/8/layout/hierarchy3"/>
    <dgm:cxn modelId="{7E002B4D-521C-4AB9-BC2A-50F3E36C746E}" type="presOf" srcId="{6A645144-A146-46E4-9AA8-CC7F17D0CBDE}" destId="{C2D5A3DD-B01F-415F-BA53-6D08D632083A}" srcOrd="1" destOrd="0" presId="urn:microsoft.com/office/officeart/2005/8/layout/hierarchy3"/>
    <dgm:cxn modelId="{851FAF90-A8F1-4C1B-897F-684824C9749B}" type="presOf" srcId="{778C7037-A5AC-40FB-B0F9-19CAE44CD38D}" destId="{4F4DE0B2-7F6A-4318-834F-49C155C1BAC9}" srcOrd="0" destOrd="0" presId="urn:microsoft.com/office/officeart/2005/8/layout/hierarchy3"/>
    <dgm:cxn modelId="{AD2D309D-EA9C-41EB-961C-CFC1676AA16B}" type="presOf" srcId="{0A64F65B-641D-40E7-A852-D8D699071D21}" destId="{722DCE08-6060-4473-9F88-8D2D4AA8CB4B}" srcOrd="0" destOrd="0" presId="urn:microsoft.com/office/officeart/2005/8/layout/hierarchy3"/>
    <dgm:cxn modelId="{CE93AD5E-D885-495A-8CFC-60F17527A590}" srcId="{6A645144-A146-46E4-9AA8-CC7F17D0CBDE}" destId="{24ECE0F1-56DC-4CB0-B499-CCF31838596E}" srcOrd="1" destOrd="0" parTransId="{0A64F65B-641D-40E7-A852-D8D699071D21}" sibTransId="{D4EA8E8D-E629-42E8-A75C-1A7F479B0ED9}"/>
    <dgm:cxn modelId="{56A512DB-23C3-4E01-80EE-BAE61C081F5B}" type="presOf" srcId="{F0DA4A4F-9F6B-4E28-8E24-6FE4ACBCB361}" destId="{77C4F067-CE1A-47D3-9463-2454D8157617}" srcOrd="0" destOrd="0" presId="urn:microsoft.com/office/officeart/2005/8/layout/hierarchy3"/>
    <dgm:cxn modelId="{332C9122-3EDA-46BD-B52B-98EE3502A83A}" type="presOf" srcId="{24ECE0F1-56DC-4CB0-B499-CCF31838596E}" destId="{33A03AAC-DD53-48B6-A6DB-F2FE23302D4A}" srcOrd="0" destOrd="0" presId="urn:microsoft.com/office/officeart/2005/8/layout/hierarchy3"/>
    <dgm:cxn modelId="{2D788356-6D6E-4099-85E1-2B7F8DDABCC9}" srcId="{6A645144-A146-46E4-9AA8-CC7F17D0CBDE}" destId="{C68AC3CC-7F93-4C2D-8313-6E63E124A0F4}" srcOrd="0" destOrd="0" parTransId="{D52021D7-19D5-424C-B2B2-9AFD9C6CD1AE}" sibTransId="{1ACF9977-D49D-4318-A6BB-4CB2BF910D5B}"/>
    <dgm:cxn modelId="{FD94CC70-F4A5-4726-A8AB-DB363E29DFDA}" type="presOf" srcId="{6A645144-A146-46E4-9AA8-CC7F17D0CBDE}" destId="{DB880564-B16D-4620-A2DB-4929442ECCEC}" srcOrd="0" destOrd="0" presId="urn:microsoft.com/office/officeart/2005/8/layout/hierarchy3"/>
    <dgm:cxn modelId="{ECFA2CC8-B9E0-42F9-8707-41F97D83B29B}" srcId="{F0DA4A4F-9F6B-4E28-8E24-6FE4ACBCB361}" destId="{6A645144-A146-46E4-9AA8-CC7F17D0CBDE}" srcOrd="0" destOrd="0" parTransId="{93813360-02D1-4682-961A-84F82D4A91DE}" sibTransId="{00ECBDAF-9693-4F8C-BEFF-DE9852F27274}"/>
    <dgm:cxn modelId="{25A3FB80-8749-47BD-9A82-BAC6E2D74D16}" type="presParOf" srcId="{77C4F067-CE1A-47D3-9463-2454D8157617}" destId="{DC19FD09-8D1F-491B-B6B5-91FCE18BD27B}" srcOrd="0" destOrd="0" presId="urn:microsoft.com/office/officeart/2005/8/layout/hierarchy3"/>
    <dgm:cxn modelId="{98CCC4A4-F91D-4C03-B1B4-1C5A518ED2B5}" type="presParOf" srcId="{DC19FD09-8D1F-491B-B6B5-91FCE18BD27B}" destId="{54C24068-065E-46D0-9070-24A9A1698A48}" srcOrd="0" destOrd="0" presId="urn:microsoft.com/office/officeart/2005/8/layout/hierarchy3"/>
    <dgm:cxn modelId="{CA2190CD-4363-4A8B-B764-2029C4FB7C54}" type="presParOf" srcId="{54C24068-065E-46D0-9070-24A9A1698A48}" destId="{DB880564-B16D-4620-A2DB-4929442ECCEC}" srcOrd="0" destOrd="0" presId="urn:microsoft.com/office/officeart/2005/8/layout/hierarchy3"/>
    <dgm:cxn modelId="{9EA995E1-51FB-4D1B-89E4-3AD8D5D66F50}" type="presParOf" srcId="{54C24068-065E-46D0-9070-24A9A1698A48}" destId="{C2D5A3DD-B01F-415F-BA53-6D08D632083A}" srcOrd="1" destOrd="0" presId="urn:microsoft.com/office/officeart/2005/8/layout/hierarchy3"/>
    <dgm:cxn modelId="{70ACC441-FF1F-4F11-91CA-E27A80D1FE38}" type="presParOf" srcId="{DC19FD09-8D1F-491B-B6B5-91FCE18BD27B}" destId="{C9AFEE03-321A-4A03-8412-F8C0FAAC93BD}" srcOrd="1" destOrd="0" presId="urn:microsoft.com/office/officeart/2005/8/layout/hierarchy3"/>
    <dgm:cxn modelId="{A5968DFD-2117-4FF5-8C6B-1D2293A5431B}" type="presParOf" srcId="{C9AFEE03-321A-4A03-8412-F8C0FAAC93BD}" destId="{3291A803-C044-4E1B-BA5E-78A08BCE0776}" srcOrd="0" destOrd="0" presId="urn:microsoft.com/office/officeart/2005/8/layout/hierarchy3"/>
    <dgm:cxn modelId="{BE20CED2-94E6-4191-A169-91C1FC9C2040}" type="presParOf" srcId="{C9AFEE03-321A-4A03-8412-F8C0FAAC93BD}" destId="{68F3B318-8310-47EB-83BD-E9CE1EBDD823}" srcOrd="1" destOrd="0" presId="urn:microsoft.com/office/officeart/2005/8/layout/hierarchy3"/>
    <dgm:cxn modelId="{CC6563D2-0260-4EDF-A662-A1C2CDA96266}" type="presParOf" srcId="{C9AFEE03-321A-4A03-8412-F8C0FAAC93BD}" destId="{722DCE08-6060-4473-9F88-8D2D4AA8CB4B}" srcOrd="2" destOrd="0" presId="urn:microsoft.com/office/officeart/2005/8/layout/hierarchy3"/>
    <dgm:cxn modelId="{39940774-EEFD-4933-B002-B01124281C8B}" type="presParOf" srcId="{C9AFEE03-321A-4A03-8412-F8C0FAAC93BD}" destId="{33A03AAC-DD53-48B6-A6DB-F2FE23302D4A}" srcOrd="3" destOrd="0" presId="urn:microsoft.com/office/officeart/2005/8/layout/hierarchy3"/>
    <dgm:cxn modelId="{2545DD5F-E18C-455D-964E-5439296C3270}" type="presParOf" srcId="{77C4F067-CE1A-47D3-9463-2454D8157617}" destId="{B3E72F7F-ACCD-4B9C-AEEC-6C46A73444E9}" srcOrd="1" destOrd="0" presId="urn:microsoft.com/office/officeart/2005/8/layout/hierarchy3"/>
    <dgm:cxn modelId="{98DEB828-8441-417D-946E-EB8D3D63AEBE}" type="presParOf" srcId="{B3E72F7F-ACCD-4B9C-AEEC-6C46A73444E9}" destId="{23732D7A-CDB7-430F-98AF-91BA72CDF01D}" srcOrd="0" destOrd="0" presId="urn:microsoft.com/office/officeart/2005/8/layout/hierarchy3"/>
    <dgm:cxn modelId="{F764B47B-6577-4C31-BA67-21A4366C9307}" type="presParOf" srcId="{23732D7A-CDB7-430F-98AF-91BA72CDF01D}" destId="{5E21A312-7F4D-42F7-8226-536C9041AC58}" srcOrd="0" destOrd="0" presId="urn:microsoft.com/office/officeart/2005/8/layout/hierarchy3"/>
    <dgm:cxn modelId="{D3C8A11C-B2DC-49E3-BA56-4EE242D4129E}" type="presParOf" srcId="{23732D7A-CDB7-430F-98AF-91BA72CDF01D}" destId="{560F9E7E-BEAC-4DA7-A2B2-A34040A22E79}" srcOrd="1" destOrd="0" presId="urn:microsoft.com/office/officeart/2005/8/layout/hierarchy3"/>
    <dgm:cxn modelId="{7337C5D1-C10C-4E93-9FDB-09DA6AF13469}" type="presParOf" srcId="{B3E72F7F-ACCD-4B9C-AEEC-6C46A73444E9}" destId="{33FD5531-44BC-4B70-884F-7AFF5777E8C8}" srcOrd="1" destOrd="0" presId="urn:microsoft.com/office/officeart/2005/8/layout/hierarchy3"/>
    <dgm:cxn modelId="{F9F77107-6AAB-4003-AC02-F95072079B41}" type="presParOf" srcId="{77C4F067-CE1A-47D3-9463-2454D8157617}" destId="{A4890DB9-D261-4530-AACA-EF83C56103AB}" srcOrd="2" destOrd="0" presId="urn:microsoft.com/office/officeart/2005/8/layout/hierarchy3"/>
    <dgm:cxn modelId="{4981BD5B-1E70-4E0D-8EE6-21303048A8D2}" type="presParOf" srcId="{A4890DB9-D261-4530-AACA-EF83C56103AB}" destId="{79A3F047-068A-4F25-B2D3-9363F8B99C28}" srcOrd="0" destOrd="0" presId="urn:microsoft.com/office/officeart/2005/8/layout/hierarchy3"/>
    <dgm:cxn modelId="{1D89C213-A4C0-4162-B427-5DD437A6187C}" type="presParOf" srcId="{79A3F047-068A-4F25-B2D3-9363F8B99C28}" destId="{4F4DE0B2-7F6A-4318-834F-49C155C1BAC9}" srcOrd="0" destOrd="0" presId="urn:microsoft.com/office/officeart/2005/8/layout/hierarchy3"/>
    <dgm:cxn modelId="{B8E68A28-2773-49D7-88BD-2A3237C474FC}" type="presParOf" srcId="{79A3F047-068A-4F25-B2D3-9363F8B99C28}" destId="{0BCE21FD-F20D-4843-9B0F-DEA93585FBDF}" srcOrd="1" destOrd="0" presId="urn:microsoft.com/office/officeart/2005/8/layout/hierarchy3"/>
    <dgm:cxn modelId="{F1D6DF4C-9AE0-4168-ABD0-86BEB472626B}" type="presParOf" srcId="{A4890DB9-D261-4530-AACA-EF83C56103AB}" destId="{D68A708A-D5EE-4D7C-AEAC-76E57E3593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654DB-532D-4E2E-A929-E455347DE392}" type="doc">
      <dgm:prSet loTypeId="urn:microsoft.com/office/officeart/2008/layout/LinedLis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EFE78-AE76-46A9-AAD5-F73FB78D3771}">
      <dgm:prSet phldrT="[Text]" custT="1"/>
      <dgm:spPr/>
      <dgm:t>
        <a:bodyPr/>
        <a:lstStyle/>
        <a:p>
          <a:r>
            <a:rPr lang="lv-LV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Ekonomikas un pārvaldības fakultāte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F260A8-69AD-4EE7-B516-DF31555221C0}" type="parTrans" cxnId="{FF2A99D5-45C4-4035-A26C-55058C38B1DA}">
      <dgm:prSet/>
      <dgm:spPr/>
      <dgm:t>
        <a:bodyPr/>
        <a:lstStyle/>
        <a:p>
          <a:endParaRPr lang="en-US" sz="2800"/>
        </a:p>
      </dgm:t>
    </dgm:pt>
    <dgm:pt modelId="{7F6A8E1D-3BA5-4784-922F-301D3F43DC4C}" type="sibTrans" cxnId="{FF2A99D5-45C4-4035-A26C-55058C38B1DA}">
      <dgm:prSet/>
      <dgm:spPr/>
      <dgm:t>
        <a:bodyPr/>
        <a:lstStyle/>
        <a:p>
          <a:endParaRPr lang="en-US" sz="2800"/>
        </a:p>
      </dgm:t>
    </dgm:pt>
    <dgm:pt modelId="{2DF65769-A8B4-4703-BB02-B2EC2E3FA230}">
      <dgm:prSet phldrT="[Text]" custT="1"/>
      <dgm:spPr/>
      <dgm:t>
        <a:bodyPr/>
        <a:lstStyle/>
        <a:p>
          <a:r>
            <a:rPr lang="lv-LV" sz="1800" dirty="0" smtClean="0"/>
            <a:t>Ekonomika (3) +1 </a:t>
          </a:r>
          <a:endParaRPr lang="en-US" sz="1800" dirty="0"/>
        </a:p>
      </dgm:t>
    </dgm:pt>
    <dgm:pt modelId="{64EF1D7F-DB58-4433-A705-080A2E7A7173}" type="parTrans" cxnId="{FE572FC4-2491-4802-BCA3-5B1398E95296}">
      <dgm:prSet/>
      <dgm:spPr/>
      <dgm:t>
        <a:bodyPr/>
        <a:lstStyle/>
        <a:p>
          <a:endParaRPr lang="en-US" sz="2800"/>
        </a:p>
      </dgm:t>
    </dgm:pt>
    <dgm:pt modelId="{DCF19245-5CCA-45E0-8544-7A0DCFEC78D4}" type="sibTrans" cxnId="{FE572FC4-2491-4802-BCA3-5B1398E95296}">
      <dgm:prSet/>
      <dgm:spPr/>
      <dgm:t>
        <a:bodyPr/>
        <a:lstStyle/>
        <a:p>
          <a:endParaRPr lang="en-US" sz="2800"/>
        </a:p>
      </dgm:t>
    </dgm:pt>
    <dgm:pt modelId="{A3B68464-695B-49CB-B2D6-B967F17BE35F}">
      <dgm:prSet phldrT="[Text]" custT="1"/>
      <dgm:spPr/>
      <dgm:t>
        <a:bodyPr/>
        <a:lstStyle/>
        <a:p>
          <a:r>
            <a:rPr lang="lv-LV" sz="1800" dirty="0" smtClean="0"/>
            <a:t>Vadība, administrēšana un nekustamo īpašumu pārvalde (8) +1 </a:t>
          </a:r>
          <a:endParaRPr lang="en-US" sz="1800" dirty="0"/>
        </a:p>
      </dgm:t>
    </dgm:pt>
    <dgm:pt modelId="{9DE42C8C-8417-4CBB-8E71-C5909E96F9D8}" type="parTrans" cxnId="{8B460BCD-15EC-4D3A-ADCD-4256B3797595}">
      <dgm:prSet/>
      <dgm:spPr/>
      <dgm:t>
        <a:bodyPr/>
        <a:lstStyle/>
        <a:p>
          <a:endParaRPr lang="en-US" sz="2800"/>
        </a:p>
      </dgm:t>
    </dgm:pt>
    <dgm:pt modelId="{BD73A49A-6D9C-4C37-A57B-1D784A4FDBFB}" type="sibTrans" cxnId="{8B460BCD-15EC-4D3A-ADCD-4256B3797595}">
      <dgm:prSet/>
      <dgm:spPr/>
      <dgm:t>
        <a:bodyPr/>
        <a:lstStyle/>
        <a:p>
          <a:endParaRPr lang="en-US" sz="2800"/>
        </a:p>
      </dgm:t>
    </dgm:pt>
    <dgm:pt modelId="{F5D8CE30-3AA0-402E-B303-EFFA373096FB}">
      <dgm:prSet phldrT="[Text]" custT="1"/>
      <dgm:spPr/>
      <dgm:t>
        <a:bodyPr/>
        <a:lstStyle/>
        <a:p>
          <a:r>
            <a:rPr lang="lv-LV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Inženieru fakultāte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F5A80D-9B3F-40B6-AB1E-17112B447523}" type="parTrans" cxnId="{91D03241-10B3-4F5C-B699-6771E6CBA29A}">
      <dgm:prSet/>
      <dgm:spPr/>
      <dgm:t>
        <a:bodyPr/>
        <a:lstStyle/>
        <a:p>
          <a:endParaRPr lang="en-US" sz="2800"/>
        </a:p>
      </dgm:t>
    </dgm:pt>
    <dgm:pt modelId="{36EC86EE-EA1D-413D-8CF4-1C4BBA6427AA}" type="sibTrans" cxnId="{91D03241-10B3-4F5C-B699-6771E6CBA29A}">
      <dgm:prSet/>
      <dgm:spPr/>
      <dgm:t>
        <a:bodyPr/>
        <a:lstStyle/>
        <a:p>
          <a:endParaRPr lang="en-US" sz="2800"/>
        </a:p>
      </dgm:t>
    </dgm:pt>
    <dgm:pt modelId="{7EA06794-FF64-49FD-8222-AEE8AFE5FD2F}">
      <dgm:prSet phldrT="[Text]" custT="1"/>
      <dgm:spPr/>
      <dgm:t>
        <a:bodyPr/>
        <a:lstStyle/>
        <a:p>
          <a:r>
            <a:rPr lang="lv-LV" sz="1800" dirty="0" smtClean="0"/>
            <a:t>Arhitektūra un būvniecība (1) </a:t>
          </a:r>
          <a:endParaRPr lang="en-US" sz="1800" dirty="0"/>
        </a:p>
      </dgm:t>
    </dgm:pt>
    <dgm:pt modelId="{76DC2BBE-8207-4977-82C0-901666A7D965}" type="parTrans" cxnId="{E49DD72B-2832-4F4E-BBBF-28A9AB3DE800}">
      <dgm:prSet/>
      <dgm:spPr/>
      <dgm:t>
        <a:bodyPr/>
        <a:lstStyle/>
        <a:p>
          <a:endParaRPr lang="en-US" sz="2800"/>
        </a:p>
      </dgm:t>
    </dgm:pt>
    <dgm:pt modelId="{AB99A5E7-4DFA-4800-9521-631E2E9777F0}" type="sibTrans" cxnId="{E49DD72B-2832-4F4E-BBBF-28A9AB3DE800}">
      <dgm:prSet/>
      <dgm:spPr/>
      <dgm:t>
        <a:bodyPr/>
        <a:lstStyle/>
        <a:p>
          <a:endParaRPr lang="en-US" sz="2800"/>
        </a:p>
      </dgm:t>
    </dgm:pt>
    <dgm:pt modelId="{9E30CDD3-CFC0-402F-A2E7-F64F52A788E4}">
      <dgm:prSet custT="1"/>
      <dgm:spPr/>
      <dgm:t>
        <a:bodyPr/>
        <a:lstStyle/>
        <a:p>
          <a:r>
            <a:rPr lang="lv-LV" sz="1800" dirty="0" smtClean="0"/>
            <a:t>Izglītība, pedagoģija un sports (8) </a:t>
          </a:r>
          <a:endParaRPr lang="en-US" sz="1800" dirty="0"/>
        </a:p>
      </dgm:t>
    </dgm:pt>
    <dgm:pt modelId="{918B325F-803A-4EA0-9042-38E62F7B2DD6}" type="parTrans" cxnId="{D384A532-9A45-40F1-9D49-D59BF843A47A}">
      <dgm:prSet/>
      <dgm:spPr/>
      <dgm:t>
        <a:bodyPr/>
        <a:lstStyle/>
        <a:p>
          <a:endParaRPr lang="en-US" sz="2800"/>
        </a:p>
      </dgm:t>
    </dgm:pt>
    <dgm:pt modelId="{B6BDB38D-4586-449D-9EDD-0A9335E403EF}" type="sibTrans" cxnId="{D384A532-9A45-40F1-9D49-D59BF843A47A}">
      <dgm:prSet/>
      <dgm:spPr/>
      <dgm:t>
        <a:bodyPr/>
        <a:lstStyle/>
        <a:p>
          <a:endParaRPr lang="en-US" sz="2800"/>
        </a:p>
      </dgm:t>
    </dgm:pt>
    <dgm:pt modelId="{228A0CA2-F6B0-490B-8015-80B4C002ACD1}">
      <dgm:prSet custT="1"/>
      <dgm:spPr/>
      <dgm:t>
        <a:bodyPr/>
        <a:lstStyle/>
        <a:p>
          <a:r>
            <a:rPr lang="lv-LV" sz="1800" dirty="0" smtClean="0"/>
            <a:t>Iekšējā drošība un civilā aizsardzība (2)</a:t>
          </a:r>
          <a:endParaRPr lang="en-US" sz="1800" dirty="0"/>
        </a:p>
      </dgm:t>
    </dgm:pt>
    <dgm:pt modelId="{D12EEDA4-3B99-4F84-ADF5-20463E09A9EF}" type="parTrans" cxnId="{32678D16-F467-4591-93C7-8181C82E0D3E}">
      <dgm:prSet/>
      <dgm:spPr/>
      <dgm:t>
        <a:bodyPr/>
        <a:lstStyle/>
        <a:p>
          <a:endParaRPr lang="en-US" sz="2800"/>
        </a:p>
      </dgm:t>
    </dgm:pt>
    <dgm:pt modelId="{3CE40618-A763-4A31-9BA8-DBBE99E3ADFB}" type="sibTrans" cxnId="{32678D16-F467-4591-93C7-8181C82E0D3E}">
      <dgm:prSet/>
      <dgm:spPr/>
      <dgm:t>
        <a:bodyPr/>
        <a:lstStyle/>
        <a:p>
          <a:endParaRPr lang="en-US" sz="2800"/>
        </a:p>
      </dgm:t>
    </dgm:pt>
    <dgm:pt modelId="{1FFCF130-0574-4B34-A9FF-CD7B47EB759C}">
      <dgm:prSet custT="1"/>
      <dgm:spPr/>
      <dgm:t>
        <a:bodyPr/>
        <a:lstStyle/>
        <a:p>
          <a:r>
            <a:rPr lang="lv-LV" sz="1800" dirty="0" smtClean="0"/>
            <a:t>Informācijas un tehnoloģijas zinātnes (2) +1 </a:t>
          </a:r>
          <a:endParaRPr lang="en-US" sz="1800" dirty="0"/>
        </a:p>
      </dgm:t>
    </dgm:pt>
    <dgm:pt modelId="{5F24505A-282C-4640-8841-418CE3A7446B}" type="parTrans" cxnId="{CECF3852-FC19-4534-87D1-F083EC00078B}">
      <dgm:prSet/>
      <dgm:spPr/>
      <dgm:t>
        <a:bodyPr/>
        <a:lstStyle/>
        <a:p>
          <a:endParaRPr lang="en-US" sz="2800"/>
        </a:p>
      </dgm:t>
    </dgm:pt>
    <dgm:pt modelId="{CEAEF138-F859-470A-B136-C29050C17D91}" type="sibTrans" cxnId="{CECF3852-FC19-4534-87D1-F083EC00078B}">
      <dgm:prSet/>
      <dgm:spPr/>
      <dgm:t>
        <a:bodyPr/>
        <a:lstStyle/>
        <a:p>
          <a:endParaRPr lang="en-US" sz="2800"/>
        </a:p>
      </dgm:t>
    </dgm:pt>
    <dgm:pt modelId="{F4808A1C-976B-4141-82B5-250195B123DE}">
      <dgm:prSet custT="1"/>
      <dgm:spPr/>
      <dgm:t>
        <a:bodyPr/>
        <a:lstStyle/>
        <a:p>
          <a:r>
            <a:rPr lang="lv-LV" sz="1800" dirty="0" smtClean="0"/>
            <a:t>Tiesību zinātnes (2) </a:t>
          </a:r>
          <a:endParaRPr lang="en-US" sz="1800" dirty="0"/>
        </a:p>
      </dgm:t>
    </dgm:pt>
    <dgm:pt modelId="{0975E7CD-5BA7-4700-A023-BA52B8807BCA}" type="parTrans" cxnId="{5A2A735D-54BD-4FC4-9B0D-5AB41AFBC18C}">
      <dgm:prSet/>
      <dgm:spPr/>
      <dgm:t>
        <a:bodyPr/>
        <a:lstStyle/>
        <a:p>
          <a:endParaRPr lang="en-US" sz="2800"/>
        </a:p>
      </dgm:t>
    </dgm:pt>
    <dgm:pt modelId="{B919CC69-DCFF-41F7-BD9B-B9E935E1DBD3}" type="sibTrans" cxnId="{5A2A735D-54BD-4FC4-9B0D-5AB41AFBC18C}">
      <dgm:prSet/>
      <dgm:spPr/>
      <dgm:t>
        <a:bodyPr/>
        <a:lstStyle/>
        <a:p>
          <a:endParaRPr lang="en-US" sz="2800"/>
        </a:p>
      </dgm:t>
    </dgm:pt>
    <dgm:pt modelId="{0BDF2D06-1112-49F5-950C-287DD32948F8}">
      <dgm:prSet custT="1"/>
      <dgm:spPr/>
      <dgm:t>
        <a:bodyPr/>
        <a:lstStyle/>
        <a:p>
          <a:r>
            <a:rPr lang="lv-LV" sz="1600" dirty="0" smtClean="0"/>
            <a:t>Informācijas tehnoloģija, datortehnika, elektronika, telekomunikācijas, datorvadība un datorzinātne (5)</a:t>
          </a:r>
          <a:endParaRPr lang="en-US" sz="1600" dirty="0"/>
        </a:p>
      </dgm:t>
    </dgm:pt>
    <dgm:pt modelId="{74B4C6EF-00ED-439D-8359-C14F47D677A9}" type="parTrans" cxnId="{CA9FEECA-DE28-4C71-AA46-932F1A207514}">
      <dgm:prSet/>
      <dgm:spPr/>
      <dgm:t>
        <a:bodyPr/>
        <a:lstStyle/>
        <a:p>
          <a:endParaRPr lang="en-US" sz="2800"/>
        </a:p>
      </dgm:t>
    </dgm:pt>
    <dgm:pt modelId="{0966F092-4A70-4F46-A27B-C3B160759E34}" type="sibTrans" cxnId="{CA9FEECA-DE28-4C71-AA46-932F1A207514}">
      <dgm:prSet/>
      <dgm:spPr/>
      <dgm:t>
        <a:bodyPr/>
        <a:lstStyle/>
        <a:p>
          <a:endParaRPr lang="en-US" sz="2800"/>
        </a:p>
      </dgm:t>
    </dgm:pt>
    <dgm:pt modelId="{D9183942-C333-4AD1-8C4B-1F2CC7B058C8}">
      <dgm:prSet custT="1"/>
      <dgm:spPr/>
      <dgm:t>
        <a:bodyPr/>
        <a:lstStyle/>
        <a:p>
          <a:r>
            <a:rPr lang="lv-LV" sz="1800" dirty="0" smtClean="0"/>
            <a:t>Mehānika un metālapstrāde, </a:t>
          </a:r>
          <a:r>
            <a:rPr lang="lv-LV" sz="1800" dirty="0" err="1" smtClean="0"/>
            <a:t>siltumenerģētika</a:t>
          </a:r>
          <a:r>
            <a:rPr lang="lv-LV" sz="1800" dirty="0" smtClean="0"/>
            <a:t>, siltumtehnika un mašīnzinības (5) + (1)</a:t>
          </a:r>
          <a:endParaRPr lang="en-US" sz="1800" dirty="0"/>
        </a:p>
      </dgm:t>
    </dgm:pt>
    <dgm:pt modelId="{ACC938C6-70B5-4484-BAF7-6AA0CB3D688A}" type="parTrans" cxnId="{A296E8DF-EB28-4B7D-995D-6F12605AF958}">
      <dgm:prSet/>
      <dgm:spPr/>
      <dgm:t>
        <a:bodyPr/>
        <a:lstStyle/>
        <a:p>
          <a:endParaRPr lang="en-US" sz="2800"/>
        </a:p>
      </dgm:t>
    </dgm:pt>
    <dgm:pt modelId="{D24DB998-7D80-46B6-BE15-F96EBBF499B7}" type="sibTrans" cxnId="{A296E8DF-EB28-4B7D-995D-6F12605AF958}">
      <dgm:prSet/>
      <dgm:spPr/>
      <dgm:t>
        <a:bodyPr/>
        <a:lstStyle/>
        <a:p>
          <a:endParaRPr lang="en-US" sz="2800"/>
        </a:p>
      </dgm:t>
    </dgm:pt>
    <dgm:pt modelId="{6DE36671-221B-4204-BF19-2A32BBEB723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Izglītības,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valodu un dizaina fakultāte </a:t>
          </a:r>
          <a:endParaRPr lang="en-US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/>
        </a:p>
      </dgm:t>
    </dgm:pt>
    <dgm:pt modelId="{521AE328-805A-46C7-A5E5-1C2C1AB7B3E4}" type="parTrans" cxnId="{3AF01F76-8FBC-4EE9-953E-32E36321FA87}">
      <dgm:prSet/>
      <dgm:spPr/>
      <dgm:t>
        <a:bodyPr/>
        <a:lstStyle/>
        <a:p>
          <a:endParaRPr lang="en-US" sz="2800"/>
        </a:p>
      </dgm:t>
    </dgm:pt>
    <dgm:pt modelId="{7C24EA0F-7BCE-4AD2-9609-264A8DAB70ED}" type="sibTrans" cxnId="{3AF01F76-8FBC-4EE9-953E-32E36321FA87}">
      <dgm:prSet/>
      <dgm:spPr/>
      <dgm:t>
        <a:bodyPr/>
        <a:lstStyle/>
        <a:p>
          <a:endParaRPr lang="en-US" sz="2800"/>
        </a:p>
      </dgm:t>
    </dgm:pt>
    <dgm:pt modelId="{0E1072C1-9E7C-45CF-8D0C-C7C69429563C}">
      <dgm:prSet custT="1"/>
      <dgm:spPr/>
      <dgm:t>
        <a:bodyPr/>
        <a:lstStyle/>
        <a:p>
          <a:r>
            <a:rPr lang="lv-LV" sz="1800" dirty="0" smtClean="0"/>
            <a:t>Tulkošana (1) </a:t>
          </a:r>
          <a:endParaRPr lang="en-US" sz="1800" dirty="0"/>
        </a:p>
      </dgm:t>
    </dgm:pt>
    <dgm:pt modelId="{7316D759-78F7-45D2-BC53-6A7F11BBB54A}" type="parTrans" cxnId="{44A7F1EA-1C7A-4E0D-AA3E-536C0D4CC5BE}">
      <dgm:prSet/>
      <dgm:spPr/>
      <dgm:t>
        <a:bodyPr/>
        <a:lstStyle/>
        <a:p>
          <a:endParaRPr lang="en-US" sz="2800"/>
        </a:p>
      </dgm:t>
    </dgm:pt>
    <dgm:pt modelId="{BE73A592-4E50-4C55-953C-04D6DBE603AA}" type="sibTrans" cxnId="{44A7F1EA-1C7A-4E0D-AA3E-536C0D4CC5BE}">
      <dgm:prSet/>
      <dgm:spPr/>
      <dgm:t>
        <a:bodyPr/>
        <a:lstStyle/>
        <a:p>
          <a:endParaRPr lang="en-US" sz="2800"/>
        </a:p>
      </dgm:t>
    </dgm:pt>
    <dgm:pt modelId="{EEE766D3-76F5-44BD-AD7F-5128FA7678DE}">
      <dgm:prSet custT="1"/>
      <dgm:spPr/>
      <dgm:t>
        <a:bodyPr/>
        <a:lstStyle/>
        <a:p>
          <a:r>
            <a:rPr lang="en-US" sz="1600" dirty="0" err="1" smtClean="0"/>
            <a:t>Valodu</a:t>
          </a:r>
          <a:r>
            <a:rPr lang="en-US" sz="1600" dirty="0" smtClean="0"/>
            <a:t> un </a:t>
          </a:r>
          <a:r>
            <a:rPr lang="en-US" sz="1600" dirty="0" err="1" smtClean="0"/>
            <a:t>kultūras</a:t>
          </a:r>
          <a:r>
            <a:rPr lang="en-US" sz="1600" dirty="0" smtClean="0"/>
            <a:t> </a:t>
          </a:r>
          <a:r>
            <a:rPr lang="en-US" sz="1600" dirty="0" err="1" smtClean="0"/>
            <a:t>studijas</a:t>
          </a:r>
          <a:r>
            <a:rPr lang="en-US" sz="1600" dirty="0" smtClean="0"/>
            <a:t>, </a:t>
          </a:r>
          <a:r>
            <a:rPr lang="en-US" sz="1600" dirty="0" err="1" smtClean="0"/>
            <a:t>dzimtās</a:t>
          </a:r>
          <a:r>
            <a:rPr lang="en-US" sz="1600" dirty="0" smtClean="0"/>
            <a:t> </a:t>
          </a:r>
          <a:r>
            <a:rPr lang="en-US" sz="1600" dirty="0" err="1" smtClean="0"/>
            <a:t>valodas</a:t>
          </a:r>
          <a:r>
            <a:rPr lang="en-US" sz="1600" dirty="0" smtClean="0"/>
            <a:t> </a:t>
          </a:r>
          <a:r>
            <a:rPr lang="en-US" sz="1600" dirty="0" err="1" smtClean="0"/>
            <a:t>studijas</a:t>
          </a:r>
          <a:r>
            <a:rPr lang="en-US" sz="1800" dirty="0" smtClean="0"/>
            <a:t> </a:t>
          </a:r>
          <a:r>
            <a:rPr lang="en-US" sz="1600" dirty="0" smtClean="0"/>
            <a:t>un </a:t>
          </a:r>
          <a:r>
            <a:rPr lang="en-US" sz="1600" dirty="0" err="1" smtClean="0"/>
            <a:t>valodu</a:t>
          </a:r>
          <a:r>
            <a:rPr lang="en-US" sz="1600" dirty="0" smtClean="0"/>
            <a:t> </a:t>
          </a:r>
          <a:r>
            <a:rPr lang="en-US" sz="1600" dirty="0" err="1" smtClean="0"/>
            <a:t>programmas</a:t>
          </a:r>
          <a:r>
            <a:rPr lang="lv-LV" sz="1600" dirty="0" smtClean="0"/>
            <a:t> </a:t>
          </a:r>
          <a:endParaRPr lang="en-US" sz="1800" dirty="0"/>
        </a:p>
      </dgm:t>
    </dgm:pt>
    <dgm:pt modelId="{9197C547-F25B-4B9E-862A-CAA6355BBDEF}" type="parTrans" cxnId="{2C98A741-F03F-477E-B85C-A2FF3C94A319}">
      <dgm:prSet/>
      <dgm:spPr/>
      <dgm:t>
        <a:bodyPr/>
        <a:lstStyle/>
        <a:p>
          <a:endParaRPr lang="en-US" sz="2800"/>
        </a:p>
      </dgm:t>
    </dgm:pt>
    <dgm:pt modelId="{D003DC7C-0006-46B9-9462-90CB8B95CA52}" type="sibTrans" cxnId="{2C98A741-F03F-477E-B85C-A2FF3C94A319}">
      <dgm:prSet/>
      <dgm:spPr/>
      <dgm:t>
        <a:bodyPr/>
        <a:lstStyle/>
        <a:p>
          <a:endParaRPr lang="en-US" sz="2800"/>
        </a:p>
      </dgm:t>
    </dgm:pt>
    <dgm:pt modelId="{5C15E455-B583-4705-8B11-9E82FE7ED014}">
      <dgm:prSet custT="1"/>
      <dgm:spPr/>
      <dgm:t>
        <a:bodyPr/>
        <a:lstStyle/>
        <a:p>
          <a:r>
            <a:rPr lang="lv-LV" sz="1800" dirty="0" smtClean="0"/>
            <a:t>Sociālā labklājība (2) </a:t>
          </a:r>
          <a:endParaRPr lang="en-US" sz="1800" dirty="0"/>
        </a:p>
      </dgm:t>
    </dgm:pt>
    <dgm:pt modelId="{29B941AF-9FAB-45D7-8D4F-50CA0AA7586C}" type="parTrans" cxnId="{17C72125-83C1-434F-A09E-7C7B6FEA0001}">
      <dgm:prSet/>
      <dgm:spPr/>
      <dgm:t>
        <a:bodyPr/>
        <a:lstStyle/>
        <a:p>
          <a:endParaRPr lang="en-US" sz="2800"/>
        </a:p>
      </dgm:t>
    </dgm:pt>
    <dgm:pt modelId="{E525F6C1-0F14-40EA-9542-FF79B942A4E3}" type="sibTrans" cxnId="{17C72125-83C1-434F-A09E-7C7B6FEA0001}">
      <dgm:prSet/>
      <dgm:spPr/>
      <dgm:t>
        <a:bodyPr/>
        <a:lstStyle/>
        <a:p>
          <a:endParaRPr lang="en-US" sz="2800"/>
        </a:p>
      </dgm:t>
    </dgm:pt>
    <dgm:pt modelId="{3A590CE3-E60F-4124-A9B6-478D7E509503}">
      <dgm:prSet custT="1"/>
      <dgm:spPr/>
      <dgm:t>
        <a:bodyPr/>
        <a:lstStyle/>
        <a:p>
          <a:r>
            <a:rPr lang="lv-LV" sz="1800" dirty="0" smtClean="0"/>
            <a:t>Ražošana un pārstrāde (1) + (2) </a:t>
          </a:r>
          <a:r>
            <a:rPr lang="lv-LV" sz="1800" dirty="0" smtClean="0">
              <a:solidFill>
                <a:srgbClr val="FF0000"/>
              </a:solidFill>
            </a:rPr>
            <a:t>ar </a:t>
          </a:r>
          <a:r>
            <a:rPr lang="lv-LV" sz="1800" dirty="0" smtClean="0">
              <a:solidFill>
                <a:srgbClr val="FF0000"/>
              </a:solidFill>
            </a:rPr>
            <a:t>01.09.2016</a:t>
          </a:r>
          <a:r>
            <a:rPr lang="lv-LV" sz="1800" dirty="0" smtClean="0">
              <a:solidFill>
                <a:srgbClr val="FF0000"/>
              </a:solidFill>
            </a:rPr>
            <a:t>. Inženieru fakultātē  </a:t>
          </a:r>
          <a:endParaRPr lang="en-US" sz="1800" dirty="0">
            <a:solidFill>
              <a:srgbClr val="FF0000"/>
            </a:solidFill>
          </a:endParaRPr>
        </a:p>
      </dgm:t>
    </dgm:pt>
    <dgm:pt modelId="{4F3AB533-B5D7-433D-87DE-54159ACCB514}" type="parTrans" cxnId="{8C924C46-EC49-46E5-93D9-961F97BD5103}">
      <dgm:prSet/>
      <dgm:spPr/>
      <dgm:t>
        <a:bodyPr/>
        <a:lstStyle/>
        <a:p>
          <a:endParaRPr lang="en-US" sz="2800"/>
        </a:p>
      </dgm:t>
    </dgm:pt>
    <dgm:pt modelId="{6396750C-CA71-454E-9F2E-B454266AF729}" type="sibTrans" cxnId="{8C924C46-EC49-46E5-93D9-961F97BD5103}">
      <dgm:prSet/>
      <dgm:spPr/>
      <dgm:t>
        <a:bodyPr/>
        <a:lstStyle/>
        <a:p>
          <a:endParaRPr lang="en-US" sz="2800"/>
        </a:p>
      </dgm:t>
    </dgm:pt>
    <dgm:pt modelId="{4355FFD2-67F6-4FED-A3BF-693C2583372B}">
      <dgm:prSet custT="1"/>
      <dgm:spPr/>
      <dgm:t>
        <a:bodyPr/>
        <a:lstStyle/>
        <a:p>
          <a:r>
            <a:rPr lang="lv-LV" sz="1800" dirty="0" smtClean="0"/>
            <a:t>Mākslas (3) </a:t>
          </a:r>
          <a:endParaRPr lang="en-US" sz="1800" dirty="0"/>
        </a:p>
      </dgm:t>
    </dgm:pt>
    <dgm:pt modelId="{3BE8EB2D-F0B1-4F86-BD12-616E75029F68}" type="parTrans" cxnId="{A5F23469-31D2-491F-9494-DB80AA835119}">
      <dgm:prSet/>
      <dgm:spPr/>
      <dgm:t>
        <a:bodyPr/>
        <a:lstStyle/>
        <a:p>
          <a:endParaRPr lang="en-US" sz="2800"/>
        </a:p>
      </dgm:t>
    </dgm:pt>
    <dgm:pt modelId="{F9061B24-97D8-40A3-B27B-B71E7EB43EDA}" type="sibTrans" cxnId="{A5F23469-31D2-491F-9494-DB80AA835119}">
      <dgm:prSet/>
      <dgm:spPr/>
      <dgm:t>
        <a:bodyPr/>
        <a:lstStyle/>
        <a:p>
          <a:endParaRPr lang="en-US" sz="2800"/>
        </a:p>
      </dgm:t>
    </dgm:pt>
    <dgm:pt modelId="{F690FC33-DCDA-4233-B164-05EE8B040144}" type="pres">
      <dgm:prSet presAssocID="{D47654DB-532D-4E2E-A929-E455347DE3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1D9D02-2E2D-485F-831B-7DC4BC42DB1C}" type="pres">
      <dgm:prSet presAssocID="{486EFE78-AE76-46A9-AAD5-F73FB78D3771}" presName="thickLine" presStyleLbl="alignNode1" presStyleIdx="0" presStyleCnt="3"/>
      <dgm:spPr/>
    </dgm:pt>
    <dgm:pt modelId="{470E2247-743F-4CB5-A0EE-6E07F6161754}" type="pres">
      <dgm:prSet presAssocID="{486EFE78-AE76-46A9-AAD5-F73FB78D3771}" presName="horz1" presStyleCnt="0"/>
      <dgm:spPr/>
    </dgm:pt>
    <dgm:pt modelId="{705804D2-0780-40E0-A78B-8B98E3D13CBF}" type="pres">
      <dgm:prSet presAssocID="{486EFE78-AE76-46A9-AAD5-F73FB78D3771}" presName="tx1" presStyleLbl="revTx" presStyleIdx="0" presStyleCnt="17"/>
      <dgm:spPr/>
      <dgm:t>
        <a:bodyPr/>
        <a:lstStyle/>
        <a:p>
          <a:endParaRPr lang="en-US"/>
        </a:p>
      </dgm:t>
    </dgm:pt>
    <dgm:pt modelId="{71A4E95A-2B88-4A8C-9DF6-DF9947643169}" type="pres">
      <dgm:prSet presAssocID="{486EFE78-AE76-46A9-AAD5-F73FB78D3771}" presName="vert1" presStyleCnt="0"/>
      <dgm:spPr/>
    </dgm:pt>
    <dgm:pt modelId="{D9902F13-9F32-470C-9CFB-4FB47687458A}" type="pres">
      <dgm:prSet presAssocID="{2DF65769-A8B4-4703-BB02-B2EC2E3FA230}" presName="vertSpace2a" presStyleCnt="0"/>
      <dgm:spPr/>
    </dgm:pt>
    <dgm:pt modelId="{DBB9B50C-5A13-46C7-86B9-EDC06AB60898}" type="pres">
      <dgm:prSet presAssocID="{2DF65769-A8B4-4703-BB02-B2EC2E3FA230}" presName="horz2" presStyleCnt="0"/>
      <dgm:spPr/>
    </dgm:pt>
    <dgm:pt modelId="{6C07013A-4565-4790-9BBF-38B38C87EED9}" type="pres">
      <dgm:prSet presAssocID="{2DF65769-A8B4-4703-BB02-B2EC2E3FA230}" presName="horzSpace2" presStyleCnt="0"/>
      <dgm:spPr/>
    </dgm:pt>
    <dgm:pt modelId="{0F6CEBBC-7DC8-4881-919C-F36DEFFBDCED}" type="pres">
      <dgm:prSet presAssocID="{2DF65769-A8B4-4703-BB02-B2EC2E3FA230}" presName="tx2" presStyleLbl="revTx" presStyleIdx="1" presStyleCnt="17" custLinFactNeighborX="0" custLinFactNeighborY="-5778"/>
      <dgm:spPr/>
      <dgm:t>
        <a:bodyPr/>
        <a:lstStyle/>
        <a:p>
          <a:endParaRPr lang="en-US"/>
        </a:p>
      </dgm:t>
    </dgm:pt>
    <dgm:pt modelId="{5F72812B-E876-47E2-8720-D4F264203999}" type="pres">
      <dgm:prSet presAssocID="{2DF65769-A8B4-4703-BB02-B2EC2E3FA230}" presName="vert2" presStyleCnt="0"/>
      <dgm:spPr/>
    </dgm:pt>
    <dgm:pt modelId="{9F981467-7659-4633-AB04-7B214148D317}" type="pres">
      <dgm:prSet presAssocID="{2DF65769-A8B4-4703-BB02-B2EC2E3FA230}" presName="thinLine2b" presStyleLbl="callout" presStyleIdx="0" presStyleCnt="14"/>
      <dgm:spPr/>
    </dgm:pt>
    <dgm:pt modelId="{FD2AD109-3576-4B40-B79D-C7D58F4C5009}" type="pres">
      <dgm:prSet presAssocID="{2DF65769-A8B4-4703-BB02-B2EC2E3FA230}" presName="vertSpace2b" presStyleCnt="0"/>
      <dgm:spPr/>
    </dgm:pt>
    <dgm:pt modelId="{E8B3BF88-F71A-4CAC-B316-FF1B5612BB4E}" type="pres">
      <dgm:prSet presAssocID="{A3B68464-695B-49CB-B2D6-B967F17BE35F}" presName="horz2" presStyleCnt="0"/>
      <dgm:spPr/>
    </dgm:pt>
    <dgm:pt modelId="{978787F5-30CF-46B8-9471-F5189D96F899}" type="pres">
      <dgm:prSet presAssocID="{A3B68464-695B-49CB-B2D6-B967F17BE35F}" presName="horzSpace2" presStyleCnt="0"/>
      <dgm:spPr/>
    </dgm:pt>
    <dgm:pt modelId="{52426966-9F51-4842-B63D-137AA848B97B}" type="pres">
      <dgm:prSet presAssocID="{A3B68464-695B-49CB-B2D6-B967F17BE35F}" presName="tx2" presStyleLbl="revTx" presStyleIdx="2" presStyleCnt="17"/>
      <dgm:spPr/>
      <dgm:t>
        <a:bodyPr/>
        <a:lstStyle/>
        <a:p>
          <a:endParaRPr lang="en-US"/>
        </a:p>
      </dgm:t>
    </dgm:pt>
    <dgm:pt modelId="{051D2FD9-3CD0-45DC-949B-EAA8DDCFC5FE}" type="pres">
      <dgm:prSet presAssocID="{A3B68464-695B-49CB-B2D6-B967F17BE35F}" presName="vert2" presStyleCnt="0"/>
      <dgm:spPr/>
    </dgm:pt>
    <dgm:pt modelId="{674C3AAF-0AB7-445A-86A2-C58C2030F2A9}" type="pres">
      <dgm:prSet presAssocID="{A3B68464-695B-49CB-B2D6-B967F17BE35F}" presName="thinLine2b" presStyleLbl="callout" presStyleIdx="1" presStyleCnt="14"/>
      <dgm:spPr/>
    </dgm:pt>
    <dgm:pt modelId="{F08E5C07-813A-454F-A095-99269C486A43}" type="pres">
      <dgm:prSet presAssocID="{A3B68464-695B-49CB-B2D6-B967F17BE35F}" presName="vertSpace2b" presStyleCnt="0"/>
      <dgm:spPr/>
    </dgm:pt>
    <dgm:pt modelId="{841B0755-66E6-4309-8ECF-93E83794CBFD}" type="pres">
      <dgm:prSet presAssocID="{228A0CA2-F6B0-490B-8015-80B4C002ACD1}" presName="horz2" presStyleCnt="0"/>
      <dgm:spPr/>
    </dgm:pt>
    <dgm:pt modelId="{4FC98F97-848D-44FB-97A4-D71CAF4DFBBA}" type="pres">
      <dgm:prSet presAssocID="{228A0CA2-F6B0-490B-8015-80B4C002ACD1}" presName="horzSpace2" presStyleCnt="0"/>
      <dgm:spPr/>
    </dgm:pt>
    <dgm:pt modelId="{1A321CD6-3E2B-4A82-A66E-E25BCDDBF020}" type="pres">
      <dgm:prSet presAssocID="{228A0CA2-F6B0-490B-8015-80B4C002ACD1}" presName="tx2" presStyleLbl="revTx" presStyleIdx="3" presStyleCnt="17"/>
      <dgm:spPr/>
      <dgm:t>
        <a:bodyPr/>
        <a:lstStyle/>
        <a:p>
          <a:endParaRPr lang="en-US"/>
        </a:p>
      </dgm:t>
    </dgm:pt>
    <dgm:pt modelId="{0EC826A4-97A6-4FD8-AE0D-AD4C59583398}" type="pres">
      <dgm:prSet presAssocID="{228A0CA2-F6B0-490B-8015-80B4C002ACD1}" presName="vert2" presStyleCnt="0"/>
      <dgm:spPr/>
    </dgm:pt>
    <dgm:pt modelId="{97669843-AB5A-41A2-B8CC-EC20322A3A2C}" type="pres">
      <dgm:prSet presAssocID="{228A0CA2-F6B0-490B-8015-80B4C002ACD1}" presName="thinLine2b" presStyleLbl="callout" presStyleIdx="2" presStyleCnt="14"/>
      <dgm:spPr/>
    </dgm:pt>
    <dgm:pt modelId="{BAD43C0C-A3C3-4715-A1AD-00A333FD77AA}" type="pres">
      <dgm:prSet presAssocID="{228A0CA2-F6B0-490B-8015-80B4C002ACD1}" presName="vertSpace2b" presStyleCnt="0"/>
      <dgm:spPr/>
    </dgm:pt>
    <dgm:pt modelId="{5CB0F678-626A-473F-990B-97E95F0770DA}" type="pres">
      <dgm:prSet presAssocID="{1FFCF130-0574-4B34-A9FF-CD7B47EB759C}" presName="horz2" presStyleCnt="0"/>
      <dgm:spPr/>
    </dgm:pt>
    <dgm:pt modelId="{816EEF31-550F-4BD4-998D-18A50D403010}" type="pres">
      <dgm:prSet presAssocID="{1FFCF130-0574-4B34-A9FF-CD7B47EB759C}" presName="horzSpace2" presStyleCnt="0"/>
      <dgm:spPr/>
    </dgm:pt>
    <dgm:pt modelId="{86C2D607-77B5-444C-9BB8-EB3A0C694678}" type="pres">
      <dgm:prSet presAssocID="{1FFCF130-0574-4B34-A9FF-CD7B47EB759C}" presName="tx2" presStyleLbl="revTx" presStyleIdx="4" presStyleCnt="17"/>
      <dgm:spPr/>
      <dgm:t>
        <a:bodyPr/>
        <a:lstStyle/>
        <a:p>
          <a:endParaRPr lang="en-US"/>
        </a:p>
      </dgm:t>
    </dgm:pt>
    <dgm:pt modelId="{DA54D653-B292-418A-80B7-C6F276CAE326}" type="pres">
      <dgm:prSet presAssocID="{1FFCF130-0574-4B34-A9FF-CD7B47EB759C}" presName="vert2" presStyleCnt="0"/>
      <dgm:spPr/>
    </dgm:pt>
    <dgm:pt modelId="{39EAB1FF-9F14-4DD9-9E83-7716224E2D2E}" type="pres">
      <dgm:prSet presAssocID="{1FFCF130-0574-4B34-A9FF-CD7B47EB759C}" presName="thinLine2b" presStyleLbl="callout" presStyleIdx="3" presStyleCnt="14"/>
      <dgm:spPr/>
    </dgm:pt>
    <dgm:pt modelId="{082405C3-6533-41A9-A80E-B15071977D94}" type="pres">
      <dgm:prSet presAssocID="{1FFCF130-0574-4B34-A9FF-CD7B47EB759C}" presName="vertSpace2b" presStyleCnt="0"/>
      <dgm:spPr/>
    </dgm:pt>
    <dgm:pt modelId="{20D49CFC-BF23-45D2-9BB4-104B9D9D712C}" type="pres">
      <dgm:prSet presAssocID="{F4808A1C-976B-4141-82B5-250195B123DE}" presName="horz2" presStyleCnt="0"/>
      <dgm:spPr/>
    </dgm:pt>
    <dgm:pt modelId="{D3C2CBA5-296A-43AD-B8E3-D9A39B74232A}" type="pres">
      <dgm:prSet presAssocID="{F4808A1C-976B-4141-82B5-250195B123DE}" presName="horzSpace2" presStyleCnt="0"/>
      <dgm:spPr/>
    </dgm:pt>
    <dgm:pt modelId="{4A0DEF01-E7F7-4DE2-8ABF-E21939E292E2}" type="pres">
      <dgm:prSet presAssocID="{F4808A1C-976B-4141-82B5-250195B123DE}" presName="tx2" presStyleLbl="revTx" presStyleIdx="5" presStyleCnt="17"/>
      <dgm:spPr/>
      <dgm:t>
        <a:bodyPr/>
        <a:lstStyle/>
        <a:p>
          <a:endParaRPr lang="en-US"/>
        </a:p>
      </dgm:t>
    </dgm:pt>
    <dgm:pt modelId="{A9B13B7F-6017-4FEC-AED9-664F08BD3411}" type="pres">
      <dgm:prSet presAssocID="{F4808A1C-976B-4141-82B5-250195B123DE}" presName="vert2" presStyleCnt="0"/>
      <dgm:spPr/>
    </dgm:pt>
    <dgm:pt modelId="{F54B8D01-E741-40C1-B23B-62C0C08FCC2A}" type="pres">
      <dgm:prSet presAssocID="{F4808A1C-976B-4141-82B5-250195B123DE}" presName="thinLine2b" presStyleLbl="callout" presStyleIdx="4" presStyleCnt="14"/>
      <dgm:spPr/>
    </dgm:pt>
    <dgm:pt modelId="{D019F33A-4823-4E43-86EB-AE969CD84FAD}" type="pres">
      <dgm:prSet presAssocID="{F4808A1C-976B-4141-82B5-250195B123DE}" presName="vertSpace2b" presStyleCnt="0"/>
      <dgm:spPr/>
    </dgm:pt>
    <dgm:pt modelId="{D9EF333C-639B-42CA-9179-D0BBF4A97EE0}" type="pres">
      <dgm:prSet presAssocID="{F5D8CE30-3AA0-402E-B303-EFFA373096FB}" presName="thickLine" presStyleLbl="alignNode1" presStyleIdx="1" presStyleCnt="3"/>
      <dgm:spPr/>
    </dgm:pt>
    <dgm:pt modelId="{AF083760-199C-43A4-B9AA-F7578F961DC6}" type="pres">
      <dgm:prSet presAssocID="{F5D8CE30-3AA0-402E-B303-EFFA373096FB}" presName="horz1" presStyleCnt="0"/>
      <dgm:spPr/>
    </dgm:pt>
    <dgm:pt modelId="{B6EDEF45-A924-411E-BE57-8B24D8A3D0CF}" type="pres">
      <dgm:prSet presAssocID="{F5D8CE30-3AA0-402E-B303-EFFA373096FB}" presName="tx1" presStyleLbl="revTx" presStyleIdx="6" presStyleCnt="17"/>
      <dgm:spPr/>
      <dgm:t>
        <a:bodyPr/>
        <a:lstStyle/>
        <a:p>
          <a:endParaRPr lang="en-US"/>
        </a:p>
      </dgm:t>
    </dgm:pt>
    <dgm:pt modelId="{18CCEB99-8F39-4457-9047-9F34BB1FF4ED}" type="pres">
      <dgm:prSet presAssocID="{F5D8CE30-3AA0-402E-B303-EFFA373096FB}" presName="vert1" presStyleCnt="0"/>
      <dgm:spPr/>
    </dgm:pt>
    <dgm:pt modelId="{25E78F31-567B-4884-AE5E-7A4FDDEAA567}" type="pres">
      <dgm:prSet presAssocID="{7EA06794-FF64-49FD-8222-AEE8AFE5FD2F}" presName="vertSpace2a" presStyleCnt="0"/>
      <dgm:spPr/>
    </dgm:pt>
    <dgm:pt modelId="{B66ADEEC-3AFD-4A01-9FB1-C6A37325CAB9}" type="pres">
      <dgm:prSet presAssocID="{7EA06794-FF64-49FD-8222-AEE8AFE5FD2F}" presName="horz2" presStyleCnt="0"/>
      <dgm:spPr/>
    </dgm:pt>
    <dgm:pt modelId="{42A33300-6427-4AB8-905D-02E3A7B0A92E}" type="pres">
      <dgm:prSet presAssocID="{7EA06794-FF64-49FD-8222-AEE8AFE5FD2F}" presName="horzSpace2" presStyleCnt="0"/>
      <dgm:spPr/>
    </dgm:pt>
    <dgm:pt modelId="{143BDAD2-8BD4-476E-A459-5299421E9FA7}" type="pres">
      <dgm:prSet presAssocID="{7EA06794-FF64-49FD-8222-AEE8AFE5FD2F}" presName="tx2" presStyleLbl="revTx" presStyleIdx="7" presStyleCnt="17"/>
      <dgm:spPr/>
      <dgm:t>
        <a:bodyPr/>
        <a:lstStyle/>
        <a:p>
          <a:endParaRPr lang="en-US"/>
        </a:p>
      </dgm:t>
    </dgm:pt>
    <dgm:pt modelId="{42598EA1-97F3-489E-9655-555510580ACF}" type="pres">
      <dgm:prSet presAssocID="{7EA06794-FF64-49FD-8222-AEE8AFE5FD2F}" presName="vert2" presStyleCnt="0"/>
      <dgm:spPr/>
    </dgm:pt>
    <dgm:pt modelId="{08CB15D2-E1AE-4470-9D5A-D899A1E07C8A}" type="pres">
      <dgm:prSet presAssocID="{7EA06794-FF64-49FD-8222-AEE8AFE5FD2F}" presName="thinLine2b" presStyleLbl="callout" presStyleIdx="5" presStyleCnt="14"/>
      <dgm:spPr/>
    </dgm:pt>
    <dgm:pt modelId="{C673CB1C-15E6-4817-8573-DDC3073314AA}" type="pres">
      <dgm:prSet presAssocID="{7EA06794-FF64-49FD-8222-AEE8AFE5FD2F}" presName="vertSpace2b" presStyleCnt="0"/>
      <dgm:spPr/>
    </dgm:pt>
    <dgm:pt modelId="{6078B5FD-9EF8-4A65-9715-006D132B2C9C}" type="pres">
      <dgm:prSet presAssocID="{D9183942-C333-4AD1-8C4B-1F2CC7B058C8}" presName="horz2" presStyleCnt="0"/>
      <dgm:spPr/>
    </dgm:pt>
    <dgm:pt modelId="{CEBDB500-A87A-4921-B316-89432B16042F}" type="pres">
      <dgm:prSet presAssocID="{D9183942-C333-4AD1-8C4B-1F2CC7B058C8}" presName="horzSpace2" presStyleCnt="0"/>
      <dgm:spPr/>
    </dgm:pt>
    <dgm:pt modelId="{108E821F-3992-4799-B0B3-305220F5CE21}" type="pres">
      <dgm:prSet presAssocID="{D9183942-C333-4AD1-8C4B-1F2CC7B058C8}" presName="tx2" presStyleLbl="revTx" presStyleIdx="8" presStyleCnt="17"/>
      <dgm:spPr/>
      <dgm:t>
        <a:bodyPr/>
        <a:lstStyle/>
        <a:p>
          <a:endParaRPr lang="en-US"/>
        </a:p>
      </dgm:t>
    </dgm:pt>
    <dgm:pt modelId="{0CDE9772-9567-4CDF-AA9D-668FA27E83AF}" type="pres">
      <dgm:prSet presAssocID="{D9183942-C333-4AD1-8C4B-1F2CC7B058C8}" presName="vert2" presStyleCnt="0"/>
      <dgm:spPr/>
    </dgm:pt>
    <dgm:pt modelId="{3119582D-8651-4205-B367-6F79390A97BE}" type="pres">
      <dgm:prSet presAssocID="{D9183942-C333-4AD1-8C4B-1F2CC7B058C8}" presName="thinLine2b" presStyleLbl="callout" presStyleIdx="6" presStyleCnt="14"/>
      <dgm:spPr/>
    </dgm:pt>
    <dgm:pt modelId="{6A244FEB-AD4C-4BD3-B786-F7F71A26A4A3}" type="pres">
      <dgm:prSet presAssocID="{D9183942-C333-4AD1-8C4B-1F2CC7B058C8}" presName="vertSpace2b" presStyleCnt="0"/>
      <dgm:spPr/>
    </dgm:pt>
    <dgm:pt modelId="{E2C6A5CB-3E72-43A7-9296-8AD037A783ED}" type="pres">
      <dgm:prSet presAssocID="{0BDF2D06-1112-49F5-950C-287DD32948F8}" presName="horz2" presStyleCnt="0"/>
      <dgm:spPr/>
    </dgm:pt>
    <dgm:pt modelId="{0F53B500-E934-49D4-96FA-D402A8E315EE}" type="pres">
      <dgm:prSet presAssocID="{0BDF2D06-1112-49F5-950C-287DD32948F8}" presName="horzSpace2" presStyleCnt="0"/>
      <dgm:spPr/>
    </dgm:pt>
    <dgm:pt modelId="{7DB8BE68-3E78-4436-9F3E-62FEBFBF515A}" type="pres">
      <dgm:prSet presAssocID="{0BDF2D06-1112-49F5-950C-287DD32948F8}" presName="tx2" presStyleLbl="revTx" presStyleIdx="9" presStyleCnt="17"/>
      <dgm:spPr/>
      <dgm:t>
        <a:bodyPr/>
        <a:lstStyle/>
        <a:p>
          <a:endParaRPr lang="en-US"/>
        </a:p>
      </dgm:t>
    </dgm:pt>
    <dgm:pt modelId="{16FD377F-0A33-4E9E-93B8-0F85463E24C2}" type="pres">
      <dgm:prSet presAssocID="{0BDF2D06-1112-49F5-950C-287DD32948F8}" presName="vert2" presStyleCnt="0"/>
      <dgm:spPr/>
    </dgm:pt>
    <dgm:pt modelId="{40464DE5-9184-463F-88BD-B042CFC11C8A}" type="pres">
      <dgm:prSet presAssocID="{0BDF2D06-1112-49F5-950C-287DD32948F8}" presName="thinLine2b" presStyleLbl="callout" presStyleIdx="7" presStyleCnt="14"/>
      <dgm:spPr/>
    </dgm:pt>
    <dgm:pt modelId="{93D7DA0A-7D93-4D6B-AE90-E3A983BAAD4F}" type="pres">
      <dgm:prSet presAssocID="{0BDF2D06-1112-49F5-950C-287DD32948F8}" presName="vertSpace2b" presStyleCnt="0"/>
      <dgm:spPr/>
    </dgm:pt>
    <dgm:pt modelId="{1179856C-A0CA-45D4-A06E-0E2620401AF0}" type="pres">
      <dgm:prSet presAssocID="{6DE36671-221B-4204-BF19-2A32BBEB7237}" presName="thickLine" presStyleLbl="alignNode1" presStyleIdx="2" presStyleCnt="3"/>
      <dgm:spPr/>
    </dgm:pt>
    <dgm:pt modelId="{1160E7B0-B4FA-465D-A234-17E949D2A30B}" type="pres">
      <dgm:prSet presAssocID="{6DE36671-221B-4204-BF19-2A32BBEB7237}" presName="horz1" presStyleCnt="0"/>
      <dgm:spPr/>
    </dgm:pt>
    <dgm:pt modelId="{D90232DA-EE4D-49AE-BA2D-D98F14A13943}" type="pres">
      <dgm:prSet presAssocID="{6DE36671-221B-4204-BF19-2A32BBEB7237}" presName="tx1" presStyleLbl="revTx" presStyleIdx="10" presStyleCnt="17"/>
      <dgm:spPr/>
      <dgm:t>
        <a:bodyPr/>
        <a:lstStyle/>
        <a:p>
          <a:endParaRPr lang="en-US"/>
        </a:p>
      </dgm:t>
    </dgm:pt>
    <dgm:pt modelId="{BA928C6E-8F23-4C3A-96E5-60FAE4A3793D}" type="pres">
      <dgm:prSet presAssocID="{6DE36671-221B-4204-BF19-2A32BBEB7237}" presName="vert1" presStyleCnt="0"/>
      <dgm:spPr/>
    </dgm:pt>
    <dgm:pt modelId="{CF226F8C-BE98-4DB3-8AE1-C3C132AC710E}" type="pres">
      <dgm:prSet presAssocID="{9E30CDD3-CFC0-402F-A2E7-F64F52A788E4}" presName="vertSpace2a" presStyleCnt="0"/>
      <dgm:spPr/>
    </dgm:pt>
    <dgm:pt modelId="{140D3C29-3DD2-489A-B4FF-1CEB6E62653D}" type="pres">
      <dgm:prSet presAssocID="{9E30CDD3-CFC0-402F-A2E7-F64F52A788E4}" presName="horz2" presStyleCnt="0"/>
      <dgm:spPr/>
    </dgm:pt>
    <dgm:pt modelId="{87B33EED-2BAA-41AD-B1AB-AB0B960A6265}" type="pres">
      <dgm:prSet presAssocID="{9E30CDD3-CFC0-402F-A2E7-F64F52A788E4}" presName="horzSpace2" presStyleCnt="0"/>
      <dgm:spPr/>
    </dgm:pt>
    <dgm:pt modelId="{16467B95-D605-4788-A067-C5526DA1B303}" type="pres">
      <dgm:prSet presAssocID="{9E30CDD3-CFC0-402F-A2E7-F64F52A788E4}" presName="tx2" presStyleLbl="revTx" presStyleIdx="11" presStyleCnt="17"/>
      <dgm:spPr/>
      <dgm:t>
        <a:bodyPr/>
        <a:lstStyle/>
        <a:p>
          <a:endParaRPr lang="en-US"/>
        </a:p>
      </dgm:t>
    </dgm:pt>
    <dgm:pt modelId="{A03FE5BD-BB3D-40E5-A90F-2988D1BA95E9}" type="pres">
      <dgm:prSet presAssocID="{9E30CDD3-CFC0-402F-A2E7-F64F52A788E4}" presName="vert2" presStyleCnt="0"/>
      <dgm:spPr/>
    </dgm:pt>
    <dgm:pt modelId="{1CBD17D4-3E0E-4C56-827E-CA63B5D96D92}" type="pres">
      <dgm:prSet presAssocID="{9E30CDD3-CFC0-402F-A2E7-F64F52A788E4}" presName="thinLine2b" presStyleLbl="callout" presStyleIdx="8" presStyleCnt="14"/>
      <dgm:spPr/>
    </dgm:pt>
    <dgm:pt modelId="{7B887770-71A6-474E-B4B6-DAE3FCC6E679}" type="pres">
      <dgm:prSet presAssocID="{9E30CDD3-CFC0-402F-A2E7-F64F52A788E4}" presName="vertSpace2b" presStyleCnt="0"/>
      <dgm:spPr/>
    </dgm:pt>
    <dgm:pt modelId="{4449DDBC-2010-4123-B071-6F974ECBD3AA}" type="pres">
      <dgm:prSet presAssocID="{0E1072C1-9E7C-45CF-8D0C-C7C69429563C}" presName="horz2" presStyleCnt="0"/>
      <dgm:spPr/>
    </dgm:pt>
    <dgm:pt modelId="{35679D08-9A97-4FEB-B6BB-BB2456EAD716}" type="pres">
      <dgm:prSet presAssocID="{0E1072C1-9E7C-45CF-8D0C-C7C69429563C}" presName="horzSpace2" presStyleCnt="0"/>
      <dgm:spPr/>
    </dgm:pt>
    <dgm:pt modelId="{2FFF5B6E-1291-4899-933D-B180801D60BE}" type="pres">
      <dgm:prSet presAssocID="{0E1072C1-9E7C-45CF-8D0C-C7C69429563C}" presName="tx2" presStyleLbl="revTx" presStyleIdx="12" presStyleCnt="17"/>
      <dgm:spPr/>
      <dgm:t>
        <a:bodyPr/>
        <a:lstStyle/>
        <a:p>
          <a:endParaRPr lang="en-US"/>
        </a:p>
      </dgm:t>
    </dgm:pt>
    <dgm:pt modelId="{592DBC34-C129-4475-8DEA-8EFC631429AC}" type="pres">
      <dgm:prSet presAssocID="{0E1072C1-9E7C-45CF-8D0C-C7C69429563C}" presName="vert2" presStyleCnt="0"/>
      <dgm:spPr/>
    </dgm:pt>
    <dgm:pt modelId="{DD16B4BD-FDEF-4450-A6B8-D3C475BA9178}" type="pres">
      <dgm:prSet presAssocID="{0E1072C1-9E7C-45CF-8D0C-C7C69429563C}" presName="thinLine2b" presStyleLbl="callout" presStyleIdx="9" presStyleCnt="14"/>
      <dgm:spPr/>
    </dgm:pt>
    <dgm:pt modelId="{6F13A994-D857-448F-8898-FA8C815645B6}" type="pres">
      <dgm:prSet presAssocID="{0E1072C1-9E7C-45CF-8D0C-C7C69429563C}" presName="vertSpace2b" presStyleCnt="0"/>
      <dgm:spPr/>
    </dgm:pt>
    <dgm:pt modelId="{D37C9C24-2C59-4DB1-9B45-FFDC73CC6215}" type="pres">
      <dgm:prSet presAssocID="{EEE766D3-76F5-44BD-AD7F-5128FA7678DE}" presName="horz2" presStyleCnt="0"/>
      <dgm:spPr/>
    </dgm:pt>
    <dgm:pt modelId="{F4D199AC-81E8-4FAD-87F2-C113BAACFBB5}" type="pres">
      <dgm:prSet presAssocID="{EEE766D3-76F5-44BD-AD7F-5128FA7678DE}" presName="horzSpace2" presStyleCnt="0"/>
      <dgm:spPr/>
    </dgm:pt>
    <dgm:pt modelId="{20DFCA31-28B7-407C-ADC4-F7C5BC0BB9C1}" type="pres">
      <dgm:prSet presAssocID="{EEE766D3-76F5-44BD-AD7F-5128FA7678DE}" presName="tx2" presStyleLbl="revTx" presStyleIdx="13" presStyleCnt="17"/>
      <dgm:spPr/>
      <dgm:t>
        <a:bodyPr/>
        <a:lstStyle/>
        <a:p>
          <a:endParaRPr lang="en-US"/>
        </a:p>
      </dgm:t>
    </dgm:pt>
    <dgm:pt modelId="{42C3FEB9-AD98-45EF-B411-C600B74DCA3B}" type="pres">
      <dgm:prSet presAssocID="{EEE766D3-76F5-44BD-AD7F-5128FA7678DE}" presName="vert2" presStyleCnt="0"/>
      <dgm:spPr/>
    </dgm:pt>
    <dgm:pt modelId="{BD2C7C64-7602-4EC9-8334-157E944564FB}" type="pres">
      <dgm:prSet presAssocID="{EEE766D3-76F5-44BD-AD7F-5128FA7678DE}" presName="thinLine2b" presStyleLbl="callout" presStyleIdx="10" presStyleCnt="14"/>
      <dgm:spPr/>
    </dgm:pt>
    <dgm:pt modelId="{FEF4B6A9-023F-4A15-8EDC-DF4C7099645A}" type="pres">
      <dgm:prSet presAssocID="{EEE766D3-76F5-44BD-AD7F-5128FA7678DE}" presName="vertSpace2b" presStyleCnt="0"/>
      <dgm:spPr/>
    </dgm:pt>
    <dgm:pt modelId="{62769423-E2F1-4FBB-9866-FF1BBB741383}" type="pres">
      <dgm:prSet presAssocID="{5C15E455-B583-4705-8B11-9E82FE7ED014}" presName="horz2" presStyleCnt="0"/>
      <dgm:spPr/>
    </dgm:pt>
    <dgm:pt modelId="{EEE27B54-FFEF-4CA2-808C-B27E97E446FD}" type="pres">
      <dgm:prSet presAssocID="{5C15E455-B583-4705-8B11-9E82FE7ED014}" presName="horzSpace2" presStyleCnt="0"/>
      <dgm:spPr/>
    </dgm:pt>
    <dgm:pt modelId="{BBFD969C-518D-44A5-BA49-7BB927E330B6}" type="pres">
      <dgm:prSet presAssocID="{5C15E455-B583-4705-8B11-9E82FE7ED014}" presName="tx2" presStyleLbl="revTx" presStyleIdx="14" presStyleCnt="17"/>
      <dgm:spPr/>
      <dgm:t>
        <a:bodyPr/>
        <a:lstStyle/>
        <a:p>
          <a:endParaRPr lang="en-US"/>
        </a:p>
      </dgm:t>
    </dgm:pt>
    <dgm:pt modelId="{ED80EE89-FAD3-4F3B-89E2-B9C8F537527C}" type="pres">
      <dgm:prSet presAssocID="{5C15E455-B583-4705-8B11-9E82FE7ED014}" presName="vert2" presStyleCnt="0"/>
      <dgm:spPr/>
    </dgm:pt>
    <dgm:pt modelId="{F8FE3A0C-3380-4A26-A8ED-BB637EDC8A6E}" type="pres">
      <dgm:prSet presAssocID="{5C15E455-B583-4705-8B11-9E82FE7ED014}" presName="thinLine2b" presStyleLbl="callout" presStyleIdx="11" presStyleCnt="14"/>
      <dgm:spPr/>
    </dgm:pt>
    <dgm:pt modelId="{9D621CD3-6517-40B6-8996-159D69074385}" type="pres">
      <dgm:prSet presAssocID="{5C15E455-B583-4705-8B11-9E82FE7ED014}" presName="vertSpace2b" presStyleCnt="0"/>
      <dgm:spPr/>
    </dgm:pt>
    <dgm:pt modelId="{B772A2E3-5811-40AC-9583-96656AB44A19}" type="pres">
      <dgm:prSet presAssocID="{3A590CE3-E60F-4124-A9B6-478D7E509503}" presName="horz2" presStyleCnt="0"/>
      <dgm:spPr/>
    </dgm:pt>
    <dgm:pt modelId="{7C4ED4AC-4003-4B59-A5BD-A8832732B189}" type="pres">
      <dgm:prSet presAssocID="{3A590CE3-E60F-4124-A9B6-478D7E509503}" presName="horzSpace2" presStyleCnt="0"/>
      <dgm:spPr/>
    </dgm:pt>
    <dgm:pt modelId="{8758C3CC-D5AD-4F11-92D4-030FD1B8BD4E}" type="pres">
      <dgm:prSet presAssocID="{3A590CE3-E60F-4124-A9B6-478D7E509503}" presName="tx2" presStyleLbl="revTx" presStyleIdx="15" presStyleCnt="17"/>
      <dgm:spPr/>
      <dgm:t>
        <a:bodyPr/>
        <a:lstStyle/>
        <a:p>
          <a:endParaRPr lang="en-US"/>
        </a:p>
      </dgm:t>
    </dgm:pt>
    <dgm:pt modelId="{DA4A3352-8E02-47DD-8218-1A043D28FE04}" type="pres">
      <dgm:prSet presAssocID="{3A590CE3-E60F-4124-A9B6-478D7E509503}" presName="vert2" presStyleCnt="0"/>
      <dgm:spPr/>
    </dgm:pt>
    <dgm:pt modelId="{0C68DD10-B692-47AE-9F63-D8E014389533}" type="pres">
      <dgm:prSet presAssocID="{3A590CE3-E60F-4124-A9B6-478D7E509503}" presName="thinLine2b" presStyleLbl="callout" presStyleIdx="12" presStyleCnt="14"/>
      <dgm:spPr/>
    </dgm:pt>
    <dgm:pt modelId="{5FFEE03B-B53D-4DEB-A096-E4BFED8D449D}" type="pres">
      <dgm:prSet presAssocID="{3A590CE3-E60F-4124-A9B6-478D7E509503}" presName="vertSpace2b" presStyleCnt="0"/>
      <dgm:spPr/>
    </dgm:pt>
    <dgm:pt modelId="{98C1EAA9-2BF2-4A47-93C0-DC3F606C3F88}" type="pres">
      <dgm:prSet presAssocID="{4355FFD2-67F6-4FED-A3BF-693C2583372B}" presName="horz2" presStyleCnt="0"/>
      <dgm:spPr/>
    </dgm:pt>
    <dgm:pt modelId="{B9D0CEE1-2D6F-4026-B281-E81CD679E50A}" type="pres">
      <dgm:prSet presAssocID="{4355FFD2-67F6-4FED-A3BF-693C2583372B}" presName="horzSpace2" presStyleCnt="0"/>
      <dgm:spPr/>
    </dgm:pt>
    <dgm:pt modelId="{2D21B2C8-0556-4DC8-82A7-C4194D5D292C}" type="pres">
      <dgm:prSet presAssocID="{4355FFD2-67F6-4FED-A3BF-693C2583372B}" presName="tx2" presStyleLbl="revTx" presStyleIdx="16" presStyleCnt="17"/>
      <dgm:spPr/>
      <dgm:t>
        <a:bodyPr/>
        <a:lstStyle/>
        <a:p>
          <a:endParaRPr lang="en-US"/>
        </a:p>
      </dgm:t>
    </dgm:pt>
    <dgm:pt modelId="{959B6A30-A769-43E2-8D50-A2D114A5A921}" type="pres">
      <dgm:prSet presAssocID="{4355FFD2-67F6-4FED-A3BF-693C2583372B}" presName="vert2" presStyleCnt="0"/>
      <dgm:spPr/>
    </dgm:pt>
    <dgm:pt modelId="{14DDBAA2-5E3D-4BAD-83D0-DA4D849FF560}" type="pres">
      <dgm:prSet presAssocID="{4355FFD2-67F6-4FED-A3BF-693C2583372B}" presName="thinLine2b" presStyleLbl="callout" presStyleIdx="13" presStyleCnt="14"/>
      <dgm:spPr/>
    </dgm:pt>
    <dgm:pt modelId="{0D91A25E-3B17-41DB-A9F0-56EC9112CF79}" type="pres">
      <dgm:prSet presAssocID="{4355FFD2-67F6-4FED-A3BF-693C2583372B}" presName="vertSpace2b" presStyleCnt="0"/>
      <dgm:spPr/>
    </dgm:pt>
  </dgm:ptLst>
  <dgm:cxnLst>
    <dgm:cxn modelId="{B605B91F-1769-4FDD-B566-04EF8EE7882F}" type="presOf" srcId="{F4808A1C-976B-4141-82B5-250195B123DE}" destId="{4A0DEF01-E7F7-4DE2-8ABF-E21939E292E2}" srcOrd="0" destOrd="0" presId="urn:microsoft.com/office/officeart/2008/layout/LinedList"/>
    <dgm:cxn modelId="{7AFAD91F-0A2D-48FE-AFB7-88EBB97D8E86}" type="presOf" srcId="{486EFE78-AE76-46A9-AAD5-F73FB78D3771}" destId="{705804D2-0780-40E0-A78B-8B98E3D13CBF}" srcOrd="0" destOrd="0" presId="urn:microsoft.com/office/officeart/2008/layout/LinedList"/>
    <dgm:cxn modelId="{A296E8DF-EB28-4B7D-995D-6F12605AF958}" srcId="{F5D8CE30-3AA0-402E-B303-EFFA373096FB}" destId="{D9183942-C333-4AD1-8C4B-1F2CC7B058C8}" srcOrd="1" destOrd="0" parTransId="{ACC938C6-70B5-4484-BAF7-6AA0CB3D688A}" sibTransId="{D24DB998-7D80-46B6-BE15-F96EBBF499B7}"/>
    <dgm:cxn modelId="{32678D16-F467-4591-93C7-8181C82E0D3E}" srcId="{486EFE78-AE76-46A9-AAD5-F73FB78D3771}" destId="{228A0CA2-F6B0-490B-8015-80B4C002ACD1}" srcOrd="2" destOrd="0" parTransId="{D12EEDA4-3B99-4F84-ADF5-20463E09A9EF}" sibTransId="{3CE40618-A763-4A31-9BA8-DBBE99E3ADFB}"/>
    <dgm:cxn modelId="{64AC4739-DAF9-4F50-9D5C-6E37614A15A8}" type="presOf" srcId="{F5D8CE30-3AA0-402E-B303-EFFA373096FB}" destId="{B6EDEF45-A924-411E-BE57-8B24D8A3D0CF}" srcOrd="0" destOrd="0" presId="urn:microsoft.com/office/officeart/2008/layout/LinedList"/>
    <dgm:cxn modelId="{3AF01F76-8FBC-4EE9-953E-32E36321FA87}" srcId="{D47654DB-532D-4E2E-A929-E455347DE392}" destId="{6DE36671-221B-4204-BF19-2A32BBEB7237}" srcOrd="2" destOrd="0" parTransId="{521AE328-805A-46C7-A5E5-1C2C1AB7B3E4}" sibTransId="{7C24EA0F-7BCE-4AD2-9609-264A8DAB70ED}"/>
    <dgm:cxn modelId="{FD154CBE-1ABC-4299-BDC2-10D1A4BBCBB7}" type="presOf" srcId="{0BDF2D06-1112-49F5-950C-287DD32948F8}" destId="{7DB8BE68-3E78-4436-9F3E-62FEBFBF515A}" srcOrd="0" destOrd="0" presId="urn:microsoft.com/office/officeart/2008/layout/LinedList"/>
    <dgm:cxn modelId="{8B460BCD-15EC-4D3A-ADCD-4256B3797595}" srcId="{486EFE78-AE76-46A9-AAD5-F73FB78D3771}" destId="{A3B68464-695B-49CB-B2D6-B967F17BE35F}" srcOrd="1" destOrd="0" parTransId="{9DE42C8C-8417-4CBB-8E71-C5909E96F9D8}" sibTransId="{BD73A49A-6D9C-4C37-A57B-1D784A4FDBFB}"/>
    <dgm:cxn modelId="{D384A532-9A45-40F1-9D49-D59BF843A47A}" srcId="{6DE36671-221B-4204-BF19-2A32BBEB7237}" destId="{9E30CDD3-CFC0-402F-A2E7-F64F52A788E4}" srcOrd="0" destOrd="0" parTransId="{918B325F-803A-4EA0-9042-38E62F7B2DD6}" sibTransId="{B6BDB38D-4586-449D-9EDD-0A9335E403EF}"/>
    <dgm:cxn modelId="{5A2A735D-54BD-4FC4-9B0D-5AB41AFBC18C}" srcId="{486EFE78-AE76-46A9-AAD5-F73FB78D3771}" destId="{F4808A1C-976B-4141-82B5-250195B123DE}" srcOrd="4" destOrd="0" parTransId="{0975E7CD-5BA7-4700-A023-BA52B8807BCA}" sibTransId="{B919CC69-DCFF-41F7-BD9B-B9E935E1DBD3}"/>
    <dgm:cxn modelId="{5344BD59-87BA-4BBE-99DF-5777F47FE32C}" type="presOf" srcId="{A3B68464-695B-49CB-B2D6-B967F17BE35F}" destId="{52426966-9F51-4842-B63D-137AA848B97B}" srcOrd="0" destOrd="0" presId="urn:microsoft.com/office/officeart/2008/layout/LinedList"/>
    <dgm:cxn modelId="{70C46EE5-8DFE-438A-8526-A577F0360DBE}" type="presOf" srcId="{3A590CE3-E60F-4124-A9B6-478D7E509503}" destId="{8758C3CC-D5AD-4F11-92D4-030FD1B8BD4E}" srcOrd="0" destOrd="0" presId="urn:microsoft.com/office/officeart/2008/layout/LinedList"/>
    <dgm:cxn modelId="{FE572FC4-2491-4802-BCA3-5B1398E95296}" srcId="{486EFE78-AE76-46A9-AAD5-F73FB78D3771}" destId="{2DF65769-A8B4-4703-BB02-B2EC2E3FA230}" srcOrd="0" destOrd="0" parTransId="{64EF1D7F-DB58-4433-A705-080A2E7A7173}" sibTransId="{DCF19245-5CCA-45E0-8544-7A0DCFEC78D4}"/>
    <dgm:cxn modelId="{7669910F-945E-47D7-BA9C-468DC3B60444}" type="presOf" srcId="{6DE36671-221B-4204-BF19-2A32BBEB7237}" destId="{D90232DA-EE4D-49AE-BA2D-D98F14A13943}" srcOrd="0" destOrd="0" presId="urn:microsoft.com/office/officeart/2008/layout/LinedList"/>
    <dgm:cxn modelId="{A5F23469-31D2-491F-9494-DB80AA835119}" srcId="{6DE36671-221B-4204-BF19-2A32BBEB7237}" destId="{4355FFD2-67F6-4FED-A3BF-693C2583372B}" srcOrd="5" destOrd="0" parTransId="{3BE8EB2D-F0B1-4F86-BD12-616E75029F68}" sibTransId="{F9061B24-97D8-40A3-B27B-B71E7EB43EDA}"/>
    <dgm:cxn modelId="{56D91B30-BE8C-45C6-B106-639F3A5EF738}" type="presOf" srcId="{5C15E455-B583-4705-8B11-9E82FE7ED014}" destId="{BBFD969C-518D-44A5-BA49-7BB927E330B6}" srcOrd="0" destOrd="0" presId="urn:microsoft.com/office/officeart/2008/layout/LinedList"/>
    <dgm:cxn modelId="{91D03241-10B3-4F5C-B699-6771E6CBA29A}" srcId="{D47654DB-532D-4E2E-A929-E455347DE392}" destId="{F5D8CE30-3AA0-402E-B303-EFFA373096FB}" srcOrd="1" destOrd="0" parTransId="{15F5A80D-9B3F-40B6-AB1E-17112B447523}" sibTransId="{36EC86EE-EA1D-413D-8CF4-1C4BBA6427AA}"/>
    <dgm:cxn modelId="{70B2D37D-AC17-4D6E-ACF1-2D5FB8C38E32}" type="presOf" srcId="{0E1072C1-9E7C-45CF-8D0C-C7C69429563C}" destId="{2FFF5B6E-1291-4899-933D-B180801D60BE}" srcOrd="0" destOrd="0" presId="urn:microsoft.com/office/officeart/2008/layout/LinedList"/>
    <dgm:cxn modelId="{39CCDD9F-F7E0-477E-818B-19F6383DDF9A}" type="presOf" srcId="{9E30CDD3-CFC0-402F-A2E7-F64F52A788E4}" destId="{16467B95-D605-4788-A067-C5526DA1B303}" srcOrd="0" destOrd="0" presId="urn:microsoft.com/office/officeart/2008/layout/LinedList"/>
    <dgm:cxn modelId="{CECF3852-FC19-4534-87D1-F083EC00078B}" srcId="{486EFE78-AE76-46A9-AAD5-F73FB78D3771}" destId="{1FFCF130-0574-4B34-A9FF-CD7B47EB759C}" srcOrd="3" destOrd="0" parTransId="{5F24505A-282C-4640-8841-418CE3A7446B}" sibTransId="{CEAEF138-F859-470A-B136-C29050C17D91}"/>
    <dgm:cxn modelId="{2C98A741-F03F-477E-B85C-A2FF3C94A319}" srcId="{6DE36671-221B-4204-BF19-2A32BBEB7237}" destId="{EEE766D3-76F5-44BD-AD7F-5128FA7678DE}" srcOrd="2" destOrd="0" parTransId="{9197C547-F25B-4B9E-862A-CAA6355BBDEF}" sibTransId="{D003DC7C-0006-46B9-9462-90CB8B95CA52}"/>
    <dgm:cxn modelId="{92493F95-1C80-4B1C-A9EC-09B4A7E8CEF1}" type="presOf" srcId="{7EA06794-FF64-49FD-8222-AEE8AFE5FD2F}" destId="{143BDAD2-8BD4-476E-A459-5299421E9FA7}" srcOrd="0" destOrd="0" presId="urn:microsoft.com/office/officeart/2008/layout/LinedList"/>
    <dgm:cxn modelId="{17C72125-83C1-434F-A09E-7C7B6FEA0001}" srcId="{6DE36671-221B-4204-BF19-2A32BBEB7237}" destId="{5C15E455-B583-4705-8B11-9E82FE7ED014}" srcOrd="3" destOrd="0" parTransId="{29B941AF-9FAB-45D7-8D4F-50CA0AA7586C}" sibTransId="{E525F6C1-0F14-40EA-9542-FF79B942A4E3}"/>
    <dgm:cxn modelId="{CA9FEECA-DE28-4C71-AA46-932F1A207514}" srcId="{F5D8CE30-3AA0-402E-B303-EFFA373096FB}" destId="{0BDF2D06-1112-49F5-950C-287DD32948F8}" srcOrd="2" destOrd="0" parTransId="{74B4C6EF-00ED-439D-8359-C14F47D677A9}" sibTransId="{0966F092-4A70-4F46-A27B-C3B160759E34}"/>
    <dgm:cxn modelId="{AA3B4F70-4E50-43F3-8686-8BF1D0CDC943}" type="presOf" srcId="{D47654DB-532D-4E2E-A929-E455347DE392}" destId="{F690FC33-DCDA-4233-B164-05EE8B040144}" srcOrd="0" destOrd="0" presId="urn:microsoft.com/office/officeart/2008/layout/LinedList"/>
    <dgm:cxn modelId="{D8ED03BE-F532-4888-A393-A2E6BB72F5CE}" type="presOf" srcId="{2DF65769-A8B4-4703-BB02-B2EC2E3FA230}" destId="{0F6CEBBC-7DC8-4881-919C-F36DEFFBDCED}" srcOrd="0" destOrd="0" presId="urn:microsoft.com/office/officeart/2008/layout/LinedList"/>
    <dgm:cxn modelId="{A7CC0E1E-CEC6-4DDC-A213-84302A4365B7}" type="presOf" srcId="{228A0CA2-F6B0-490B-8015-80B4C002ACD1}" destId="{1A321CD6-3E2B-4A82-A66E-E25BCDDBF020}" srcOrd="0" destOrd="0" presId="urn:microsoft.com/office/officeart/2008/layout/LinedList"/>
    <dgm:cxn modelId="{8C50E038-8780-4D2D-9C98-B2EFA776D953}" type="presOf" srcId="{D9183942-C333-4AD1-8C4B-1F2CC7B058C8}" destId="{108E821F-3992-4799-B0B3-305220F5CE21}" srcOrd="0" destOrd="0" presId="urn:microsoft.com/office/officeart/2008/layout/LinedList"/>
    <dgm:cxn modelId="{891FB511-19D8-4BEF-9288-7701294FAE25}" type="presOf" srcId="{1FFCF130-0574-4B34-A9FF-CD7B47EB759C}" destId="{86C2D607-77B5-444C-9BB8-EB3A0C694678}" srcOrd="0" destOrd="0" presId="urn:microsoft.com/office/officeart/2008/layout/LinedList"/>
    <dgm:cxn modelId="{44A7F1EA-1C7A-4E0D-AA3E-536C0D4CC5BE}" srcId="{6DE36671-221B-4204-BF19-2A32BBEB7237}" destId="{0E1072C1-9E7C-45CF-8D0C-C7C69429563C}" srcOrd="1" destOrd="0" parTransId="{7316D759-78F7-45D2-BC53-6A7F11BBB54A}" sibTransId="{BE73A592-4E50-4C55-953C-04D6DBE603AA}"/>
    <dgm:cxn modelId="{8C924C46-EC49-46E5-93D9-961F97BD5103}" srcId="{6DE36671-221B-4204-BF19-2A32BBEB7237}" destId="{3A590CE3-E60F-4124-A9B6-478D7E509503}" srcOrd="4" destOrd="0" parTransId="{4F3AB533-B5D7-433D-87DE-54159ACCB514}" sibTransId="{6396750C-CA71-454E-9F2E-B454266AF729}"/>
    <dgm:cxn modelId="{E49DD72B-2832-4F4E-BBBF-28A9AB3DE800}" srcId="{F5D8CE30-3AA0-402E-B303-EFFA373096FB}" destId="{7EA06794-FF64-49FD-8222-AEE8AFE5FD2F}" srcOrd="0" destOrd="0" parTransId="{76DC2BBE-8207-4977-82C0-901666A7D965}" sibTransId="{AB99A5E7-4DFA-4800-9521-631E2E9777F0}"/>
    <dgm:cxn modelId="{185BBEC0-4EA7-41F4-A350-ABD1E3EAFC70}" type="presOf" srcId="{4355FFD2-67F6-4FED-A3BF-693C2583372B}" destId="{2D21B2C8-0556-4DC8-82A7-C4194D5D292C}" srcOrd="0" destOrd="0" presId="urn:microsoft.com/office/officeart/2008/layout/LinedList"/>
    <dgm:cxn modelId="{3E9FDB39-BAC1-461D-AECB-7C622D38305C}" type="presOf" srcId="{EEE766D3-76F5-44BD-AD7F-5128FA7678DE}" destId="{20DFCA31-28B7-407C-ADC4-F7C5BC0BB9C1}" srcOrd="0" destOrd="0" presId="urn:microsoft.com/office/officeart/2008/layout/LinedList"/>
    <dgm:cxn modelId="{FF2A99D5-45C4-4035-A26C-55058C38B1DA}" srcId="{D47654DB-532D-4E2E-A929-E455347DE392}" destId="{486EFE78-AE76-46A9-AAD5-F73FB78D3771}" srcOrd="0" destOrd="0" parTransId="{85F260A8-69AD-4EE7-B516-DF31555221C0}" sibTransId="{7F6A8E1D-3BA5-4784-922F-301D3F43DC4C}"/>
    <dgm:cxn modelId="{B69FA672-2539-46F5-BE2D-D107A93031F1}" type="presParOf" srcId="{F690FC33-DCDA-4233-B164-05EE8B040144}" destId="{A11D9D02-2E2D-485F-831B-7DC4BC42DB1C}" srcOrd="0" destOrd="0" presId="urn:microsoft.com/office/officeart/2008/layout/LinedList"/>
    <dgm:cxn modelId="{4444BD91-F57A-4B72-96E4-DB61CDD58378}" type="presParOf" srcId="{F690FC33-DCDA-4233-B164-05EE8B040144}" destId="{470E2247-743F-4CB5-A0EE-6E07F6161754}" srcOrd="1" destOrd="0" presId="urn:microsoft.com/office/officeart/2008/layout/LinedList"/>
    <dgm:cxn modelId="{C9277942-483E-40A7-BF07-65D89C2A6751}" type="presParOf" srcId="{470E2247-743F-4CB5-A0EE-6E07F6161754}" destId="{705804D2-0780-40E0-A78B-8B98E3D13CBF}" srcOrd="0" destOrd="0" presId="urn:microsoft.com/office/officeart/2008/layout/LinedList"/>
    <dgm:cxn modelId="{1EB9EDF9-4E8A-4621-8BE4-56391A9B2532}" type="presParOf" srcId="{470E2247-743F-4CB5-A0EE-6E07F6161754}" destId="{71A4E95A-2B88-4A8C-9DF6-DF9947643169}" srcOrd="1" destOrd="0" presId="urn:microsoft.com/office/officeart/2008/layout/LinedList"/>
    <dgm:cxn modelId="{8669AF9B-9C16-4121-A0CA-4D65AE19EC82}" type="presParOf" srcId="{71A4E95A-2B88-4A8C-9DF6-DF9947643169}" destId="{D9902F13-9F32-470C-9CFB-4FB47687458A}" srcOrd="0" destOrd="0" presId="urn:microsoft.com/office/officeart/2008/layout/LinedList"/>
    <dgm:cxn modelId="{BD68C682-1756-4E39-B13D-8F897D84AC03}" type="presParOf" srcId="{71A4E95A-2B88-4A8C-9DF6-DF9947643169}" destId="{DBB9B50C-5A13-46C7-86B9-EDC06AB60898}" srcOrd="1" destOrd="0" presId="urn:microsoft.com/office/officeart/2008/layout/LinedList"/>
    <dgm:cxn modelId="{96016BBF-0136-41C2-8407-7CB9A6990A85}" type="presParOf" srcId="{DBB9B50C-5A13-46C7-86B9-EDC06AB60898}" destId="{6C07013A-4565-4790-9BBF-38B38C87EED9}" srcOrd="0" destOrd="0" presId="urn:microsoft.com/office/officeart/2008/layout/LinedList"/>
    <dgm:cxn modelId="{B208EEA7-3BB7-4379-B20C-9EE6A95D29ED}" type="presParOf" srcId="{DBB9B50C-5A13-46C7-86B9-EDC06AB60898}" destId="{0F6CEBBC-7DC8-4881-919C-F36DEFFBDCED}" srcOrd="1" destOrd="0" presId="urn:microsoft.com/office/officeart/2008/layout/LinedList"/>
    <dgm:cxn modelId="{21097232-EC46-4499-BABE-F30A7D1EAB38}" type="presParOf" srcId="{DBB9B50C-5A13-46C7-86B9-EDC06AB60898}" destId="{5F72812B-E876-47E2-8720-D4F264203999}" srcOrd="2" destOrd="0" presId="urn:microsoft.com/office/officeart/2008/layout/LinedList"/>
    <dgm:cxn modelId="{0F4EBAC2-B53A-4DE5-96F9-9FCA7124A17D}" type="presParOf" srcId="{71A4E95A-2B88-4A8C-9DF6-DF9947643169}" destId="{9F981467-7659-4633-AB04-7B214148D317}" srcOrd="2" destOrd="0" presId="urn:microsoft.com/office/officeart/2008/layout/LinedList"/>
    <dgm:cxn modelId="{90C9146D-2AFF-40CC-A1F8-34D17C7911E1}" type="presParOf" srcId="{71A4E95A-2B88-4A8C-9DF6-DF9947643169}" destId="{FD2AD109-3576-4B40-B79D-C7D58F4C5009}" srcOrd="3" destOrd="0" presId="urn:microsoft.com/office/officeart/2008/layout/LinedList"/>
    <dgm:cxn modelId="{05C2426E-369A-4A3B-AE99-DDC2F41EEA1B}" type="presParOf" srcId="{71A4E95A-2B88-4A8C-9DF6-DF9947643169}" destId="{E8B3BF88-F71A-4CAC-B316-FF1B5612BB4E}" srcOrd="4" destOrd="0" presId="urn:microsoft.com/office/officeart/2008/layout/LinedList"/>
    <dgm:cxn modelId="{8ABF8E2C-BA1E-48C4-8E58-4354D6619445}" type="presParOf" srcId="{E8B3BF88-F71A-4CAC-B316-FF1B5612BB4E}" destId="{978787F5-30CF-46B8-9471-F5189D96F899}" srcOrd="0" destOrd="0" presId="urn:microsoft.com/office/officeart/2008/layout/LinedList"/>
    <dgm:cxn modelId="{C3C7399D-41F8-4656-BBE3-5408B53BAB5A}" type="presParOf" srcId="{E8B3BF88-F71A-4CAC-B316-FF1B5612BB4E}" destId="{52426966-9F51-4842-B63D-137AA848B97B}" srcOrd="1" destOrd="0" presId="urn:microsoft.com/office/officeart/2008/layout/LinedList"/>
    <dgm:cxn modelId="{6E823933-CD5B-482E-8E49-F8ECB17DEC6A}" type="presParOf" srcId="{E8B3BF88-F71A-4CAC-B316-FF1B5612BB4E}" destId="{051D2FD9-3CD0-45DC-949B-EAA8DDCFC5FE}" srcOrd="2" destOrd="0" presId="urn:microsoft.com/office/officeart/2008/layout/LinedList"/>
    <dgm:cxn modelId="{9EA9A052-8286-4A3F-A87F-2F3703BACB4A}" type="presParOf" srcId="{71A4E95A-2B88-4A8C-9DF6-DF9947643169}" destId="{674C3AAF-0AB7-445A-86A2-C58C2030F2A9}" srcOrd="5" destOrd="0" presId="urn:microsoft.com/office/officeart/2008/layout/LinedList"/>
    <dgm:cxn modelId="{A89383D9-2985-4AD1-BAB9-52A36909F700}" type="presParOf" srcId="{71A4E95A-2B88-4A8C-9DF6-DF9947643169}" destId="{F08E5C07-813A-454F-A095-99269C486A43}" srcOrd="6" destOrd="0" presId="urn:microsoft.com/office/officeart/2008/layout/LinedList"/>
    <dgm:cxn modelId="{675062E6-BCC5-49A6-8BDA-65A747CA08BF}" type="presParOf" srcId="{71A4E95A-2B88-4A8C-9DF6-DF9947643169}" destId="{841B0755-66E6-4309-8ECF-93E83794CBFD}" srcOrd="7" destOrd="0" presId="urn:microsoft.com/office/officeart/2008/layout/LinedList"/>
    <dgm:cxn modelId="{355B3AD5-BC97-4AE8-8320-AD79E581CC8B}" type="presParOf" srcId="{841B0755-66E6-4309-8ECF-93E83794CBFD}" destId="{4FC98F97-848D-44FB-97A4-D71CAF4DFBBA}" srcOrd="0" destOrd="0" presId="urn:microsoft.com/office/officeart/2008/layout/LinedList"/>
    <dgm:cxn modelId="{89B4AC92-A2D2-41E5-A727-DB7CA6F2D388}" type="presParOf" srcId="{841B0755-66E6-4309-8ECF-93E83794CBFD}" destId="{1A321CD6-3E2B-4A82-A66E-E25BCDDBF020}" srcOrd="1" destOrd="0" presId="urn:microsoft.com/office/officeart/2008/layout/LinedList"/>
    <dgm:cxn modelId="{12ECFA83-0B0A-4372-9FB7-199940FA5DE2}" type="presParOf" srcId="{841B0755-66E6-4309-8ECF-93E83794CBFD}" destId="{0EC826A4-97A6-4FD8-AE0D-AD4C59583398}" srcOrd="2" destOrd="0" presId="urn:microsoft.com/office/officeart/2008/layout/LinedList"/>
    <dgm:cxn modelId="{C9B291C3-A66A-4D7D-8202-85442AFF5EB6}" type="presParOf" srcId="{71A4E95A-2B88-4A8C-9DF6-DF9947643169}" destId="{97669843-AB5A-41A2-B8CC-EC20322A3A2C}" srcOrd="8" destOrd="0" presId="urn:microsoft.com/office/officeart/2008/layout/LinedList"/>
    <dgm:cxn modelId="{062951A7-B22B-4038-B125-7130BD9474FA}" type="presParOf" srcId="{71A4E95A-2B88-4A8C-9DF6-DF9947643169}" destId="{BAD43C0C-A3C3-4715-A1AD-00A333FD77AA}" srcOrd="9" destOrd="0" presId="urn:microsoft.com/office/officeart/2008/layout/LinedList"/>
    <dgm:cxn modelId="{CCAEB97B-314F-41C2-81EB-E2F4E8F8EF71}" type="presParOf" srcId="{71A4E95A-2B88-4A8C-9DF6-DF9947643169}" destId="{5CB0F678-626A-473F-990B-97E95F0770DA}" srcOrd="10" destOrd="0" presId="urn:microsoft.com/office/officeart/2008/layout/LinedList"/>
    <dgm:cxn modelId="{92FF9396-E1CB-4161-900F-7F4D6D048217}" type="presParOf" srcId="{5CB0F678-626A-473F-990B-97E95F0770DA}" destId="{816EEF31-550F-4BD4-998D-18A50D403010}" srcOrd="0" destOrd="0" presId="urn:microsoft.com/office/officeart/2008/layout/LinedList"/>
    <dgm:cxn modelId="{B83B1AB7-54D2-4F19-B838-5BFEAE06637B}" type="presParOf" srcId="{5CB0F678-626A-473F-990B-97E95F0770DA}" destId="{86C2D607-77B5-444C-9BB8-EB3A0C694678}" srcOrd="1" destOrd="0" presId="urn:microsoft.com/office/officeart/2008/layout/LinedList"/>
    <dgm:cxn modelId="{AF9694A9-8F84-4666-A956-FFB6876E09AF}" type="presParOf" srcId="{5CB0F678-626A-473F-990B-97E95F0770DA}" destId="{DA54D653-B292-418A-80B7-C6F276CAE326}" srcOrd="2" destOrd="0" presId="urn:microsoft.com/office/officeart/2008/layout/LinedList"/>
    <dgm:cxn modelId="{F6028BC7-8E06-4BC5-ADE4-F5FADE225799}" type="presParOf" srcId="{71A4E95A-2B88-4A8C-9DF6-DF9947643169}" destId="{39EAB1FF-9F14-4DD9-9E83-7716224E2D2E}" srcOrd="11" destOrd="0" presId="urn:microsoft.com/office/officeart/2008/layout/LinedList"/>
    <dgm:cxn modelId="{D1DFE82D-2F80-414C-8118-93E0A900AA38}" type="presParOf" srcId="{71A4E95A-2B88-4A8C-9DF6-DF9947643169}" destId="{082405C3-6533-41A9-A80E-B15071977D94}" srcOrd="12" destOrd="0" presId="urn:microsoft.com/office/officeart/2008/layout/LinedList"/>
    <dgm:cxn modelId="{4F01627C-B833-4F0F-9122-F9107F6B4C87}" type="presParOf" srcId="{71A4E95A-2B88-4A8C-9DF6-DF9947643169}" destId="{20D49CFC-BF23-45D2-9BB4-104B9D9D712C}" srcOrd="13" destOrd="0" presId="urn:microsoft.com/office/officeart/2008/layout/LinedList"/>
    <dgm:cxn modelId="{3199AC78-819A-4C27-BBC2-5F8FAC022982}" type="presParOf" srcId="{20D49CFC-BF23-45D2-9BB4-104B9D9D712C}" destId="{D3C2CBA5-296A-43AD-B8E3-D9A39B74232A}" srcOrd="0" destOrd="0" presId="urn:microsoft.com/office/officeart/2008/layout/LinedList"/>
    <dgm:cxn modelId="{19414B6C-1177-4761-94EC-ED9015131C6D}" type="presParOf" srcId="{20D49CFC-BF23-45D2-9BB4-104B9D9D712C}" destId="{4A0DEF01-E7F7-4DE2-8ABF-E21939E292E2}" srcOrd="1" destOrd="0" presId="urn:microsoft.com/office/officeart/2008/layout/LinedList"/>
    <dgm:cxn modelId="{737F5A89-5A3B-466A-9185-7D0F5F535891}" type="presParOf" srcId="{20D49CFC-BF23-45D2-9BB4-104B9D9D712C}" destId="{A9B13B7F-6017-4FEC-AED9-664F08BD3411}" srcOrd="2" destOrd="0" presId="urn:microsoft.com/office/officeart/2008/layout/LinedList"/>
    <dgm:cxn modelId="{71233219-A0CF-42AA-B8A7-614D4BA1D26A}" type="presParOf" srcId="{71A4E95A-2B88-4A8C-9DF6-DF9947643169}" destId="{F54B8D01-E741-40C1-B23B-62C0C08FCC2A}" srcOrd="14" destOrd="0" presId="urn:microsoft.com/office/officeart/2008/layout/LinedList"/>
    <dgm:cxn modelId="{06C5A3A9-6F1A-4B9D-883C-2B52945FEF97}" type="presParOf" srcId="{71A4E95A-2B88-4A8C-9DF6-DF9947643169}" destId="{D019F33A-4823-4E43-86EB-AE969CD84FAD}" srcOrd="15" destOrd="0" presId="urn:microsoft.com/office/officeart/2008/layout/LinedList"/>
    <dgm:cxn modelId="{4101C4CC-77B9-40A0-AF00-4B064D08E569}" type="presParOf" srcId="{F690FC33-DCDA-4233-B164-05EE8B040144}" destId="{D9EF333C-639B-42CA-9179-D0BBF4A97EE0}" srcOrd="2" destOrd="0" presId="urn:microsoft.com/office/officeart/2008/layout/LinedList"/>
    <dgm:cxn modelId="{52D3F74E-C43A-4509-BEE8-9F65E3D4F629}" type="presParOf" srcId="{F690FC33-DCDA-4233-B164-05EE8B040144}" destId="{AF083760-199C-43A4-B9AA-F7578F961DC6}" srcOrd="3" destOrd="0" presId="urn:microsoft.com/office/officeart/2008/layout/LinedList"/>
    <dgm:cxn modelId="{65775C6C-BFE4-42E2-AC1F-883E150E8BA5}" type="presParOf" srcId="{AF083760-199C-43A4-B9AA-F7578F961DC6}" destId="{B6EDEF45-A924-411E-BE57-8B24D8A3D0CF}" srcOrd="0" destOrd="0" presId="urn:microsoft.com/office/officeart/2008/layout/LinedList"/>
    <dgm:cxn modelId="{86E41F4D-8341-414B-8A99-964F02CED725}" type="presParOf" srcId="{AF083760-199C-43A4-B9AA-F7578F961DC6}" destId="{18CCEB99-8F39-4457-9047-9F34BB1FF4ED}" srcOrd="1" destOrd="0" presId="urn:microsoft.com/office/officeart/2008/layout/LinedList"/>
    <dgm:cxn modelId="{4236121F-F61B-45C8-8B26-5A351DB90A0A}" type="presParOf" srcId="{18CCEB99-8F39-4457-9047-9F34BB1FF4ED}" destId="{25E78F31-567B-4884-AE5E-7A4FDDEAA567}" srcOrd="0" destOrd="0" presId="urn:microsoft.com/office/officeart/2008/layout/LinedList"/>
    <dgm:cxn modelId="{04435AC1-E495-4040-BBA2-A1449CF3C983}" type="presParOf" srcId="{18CCEB99-8F39-4457-9047-9F34BB1FF4ED}" destId="{B66ADEEC-3AFD-4A01-9FB1-C6A37325CAB9}" srcOrd="1" destOrd="0" presId="urn:microsoft.com/office/officeart/2008/layout/LinedList"/>
    <dgm:cxn modelId="{5AFA77AC-FA30-413E-B4D0-47431E15D89F}" type="presParOf" srcId="{B66ADEEC-3AFD-4A01-9FB1-C6A37325CAB9}" destId="{42A33300-6427-4AB8-905D-02E3A7B0A92E}" srcOrd="0" destOrd="0" presId="urn:microsoft.com/office/officeart/2008/layout/LinedList"/>
    <dgm:cxn modelId="{DBE65F3E-4AA9-4B11-8EAA-92040714B717}" type="presParOf" srcId="{B66ADEEC-3AFD-4A01-9FB1-C6A37325CAB9}" destId="{143BDAD2-8BD4-476E-A459-5299421E9FA7}" srcOrd="1" destOrd="0" presId="urn:microsoft.com/office/officeart/2008/layout/LinedList"/>
    <dgm:cxn modelId="{C48562FF-3226-4668-AAC4-22A512121A29}" type="presParOf" srcId="{B66ADEEC-3AFD-4A01-9FB1-C6A37325CAB9}" destId="{42598EA1-97F3-489E-9655-555510580ACF}" srcOrd="2" destOrd="0" presId="urn:microsoft.com/office/officeart/2008/layout/LinedList"/>
    <dgm:cxn modelId="{0779B580-3EB7-466A-9622-04B3EEEB4A45}" type="presParOf" srcId="{18CCEB99-8F39-4457-9047-9F34BB1FF4ED}" destId="{08CB15D2-E1AE-4470-9D5A-D899A1E07C8A}" srcOrd="2" destOrd="0" presId="urn:microsoft.com/office/officeart/2008/layout/LinedList"/>
    <dgm:cxn modelId="{3DF74090-F28A-4E1B-945B-462E97E5B327}" type="presParOf" srcId="{18CCEB99-8F39-4457-9047-9F34BB1FF4ED}" destId="{C673CB1C-15E6-4817-8573-DDC3073314AA}" srcOrd="3" destOrd="0" presId="urn:microsoft.com/office/officeart/2008/layout/LinedList"/>
    <dgm:cxn modelId="{2E4A7FE9-D83A-42F1-993F-02EFB16439BF}" type="presParOf" srcId="{18CCEB99-8F39-4457-9047-9F34BB1FF4ED}" destId="{6078B5FD-9EF8-4A65-9715-006D132B2C9C}" srcOrd="4" destOrd="0" presId="urn:microsoft.com/office/officeart/2008/layout/LinedList"/>
    <dgm:cxn modelId="{D27DD7C1-00C6-4F3D-B77F-B2B2B29772EF}" type="presParOf" srcId="{6078B5FD-9EF8-4A65-9715-006D132B2C9C}" destId="{CEBDB500-A87A-4921-B316-89432B16042F}" srcOrd="0" destOrd="0" presId="urn:microsoft.com/office/officeart/2008/layout/LinedList"/>
    <dgm:cxn modelId="{1480AD50-9C73-4494-8798-1E427AD8B0AD}" type="presParOf" srcId="{6078B5FD-9EF8-4A65-9715-006D132B2C9C}" destId="{108E821F-3992-4799-B0B3-305220F5CE21}" srcOrd="1" destOrd="0" presId="urn:microsoft.com/office/officeart/2008/layout/LinedList"/>
    <dgm:cxn modelId="{1C9CC3EF-E9C1-4332-ABB3-412D23424AC8}" type="presParOf" srcId="{6078B5FD-9EF8-4A65-9715-006D132B2C9C}" destId="{0CDE9772-9567-4CDF-AA9D-668FA27E83AF}" srcOrd="2" destOrd="0" presId="urn:microsoft.com/office/officeart/2008/layout/LinedList"/>
    <dgm:cxn modelId="{123F5BDD-C94A-454D-A155-FD8B731B3A6B}" type="presParOf" srcId="{18CCEB99-8F39-4457-9047-9F34BB1FF4ED}" destId="{3119582D-8651-4205-B367-6F79390A97BE}" srcOrd="5" destOrd="0" presId="urn:microsoft.com/office/officeart/2008/layout/LinedList"/>
    <dgm:cxn modelId="{001463E4-57A3-4A5C-B178-578821D4311F}" type="presParOf" srcId="{18CCEB99-8F39-4457-9047-9F34BB1FF4ED}" destId="{6A244FEB-AD4C-4BD3-B786-F7F71A26A4A3}" srcOrd="6" destOrd="0" presId="urn:microsoft.com/office/officeart/2008/layout/LinedList"/>
    <dgm:cxn modelId="{29FBE355-92E6-4396-9C54-E8F464A57487}" type="presParOf" srcId="{18CCEB99-8F39-4457-9047-9F34BB1FF4ED}" destId="{E2C6A5CB-3E72-43A7-9296-8AD037A783ED}" srcOrd="7" destOrd="0" presId="urn:microsoft.com/office/officeart/2008/layout/LinedList"/>
    <dgm:cxn modelId="{72D09430-BA63-4787-B0EF-398152F7E308}" type="presParOf" srcId="{E2C6A5CB-3E72-43A7-9296-8AD037A783ED}" destId="{0F53B500-E934-49D4-96FA-D402A8E315EE}" srcOrd="0" destOrd="0" presId="urn:microsoft.com/office/officeart/2008/layout/LinedList"/>
    <dgm:cxn modelId="{0BB0D6B6-89E0-41DE-8921-30D851834B07}" type="presParOf" srcId="{E2C6A5CB-3E72-43A7-9296-8AD037A783ED}" destId="{7DB8BE68-3E78-4436-9F3E-62FEBFBF515A}" srcOrd="1" destOrd="0" presId="urn:microsoft.com/office/officeart/2008/layout/LinedList"/>
    <dgm:cxn modelId="{E56FE640-E097-4A3E-87B3-3EA8300DE0A0}" type="presParOf" srcId="{E2C6A5CB-3E72-43A7-9296-8AD037A783ED}" destId="{16FD377F-0A33-4E9E-93B8-0F85463E24C2}" srcOrd="2" destOrd="0" presId="urn:microsoft.com/office/officeart/2008/layout/LinedList"/>
    <dgm:cxn modelId="{EF223A64-BF25-4080-89A8-7B51717EF751}" type="presParOf" srcId="{18CCEB99-8F39-4457-9047-9F34BB1FF4ED}" destId="{40464DE5-9184-463F-88BD-B042CFC11C8A}" srcOrd="8" destOrd="0" presId="urn:microsoft.com/office/officeart/2008/layout/LinedList"/>
    <dgm:cxn modelId="{45DA18F5-BB5A-4394-9E6E-438A8E69932F}" type="presParOf" srcId="{18CCEB99-8F39-4457-9047-9F34BB1FF4ED}" destId="{93D7DA0A-7D93-4D6B-AE90-E3A983BAAD4F}" srcOrd="9" destOrd="0" presId="urn:microsoft.com/office/officeart/2008/layout/LinedList"/>
    <dgm:cxn modelId="{5A2DFFF4-2DC0-4EFE-88ED-C0FA83D93B77}" type="presParOf" srcId="{F690FC33-DCDA-4233-B164-05EE8B040144}" destId="{1179856C-A0CA-45D4-A06E-0E2620401AF0}" srcOrd="4" destOrd="0" presId="urn:microsoft.com/office/officeart/2008/layout/LinedList"/>
    <dgm:cxn modelId="{49AEBE72-DBE3-49DB-8181-A7D1C2885F73}" type="presParOf" srcId="{F690FC33-DCDA-4233-B164-05EE8B040144}" destId="{1160E7B0-B4FA-465D-A234-17E949D2A30B}" srcOrd="5" destOrd="0" presId="urn:microsoft.com/office/officeart/2008/layout/LinedList"/>
    <dgm:cxn modelId="{69CB6B63-C551-4EC3-80B5-F1A69E14DA72}" type="presParOf" srcId="{1160E7B0-B4FA-465D-A234-17E949D2A30B}" destId="{D90232DA-EE4D-49AE-BA2D-D98F14A13943}" srcOrd="0" destOrd="0" presId="urn:microsoft.com/office/officeart/2008/layout/LinedList"/>
    <dgm:cxn modelId="{A61B832A-1171-4E01-AE5F-D0732F62358D}" type="presParOf" srcId="{1160E7B0-B4FA-465D-A234-17E949D2A30B}" destId="{BA928C6E-8F23-4C3A-96E5-60FAE4A3793D}" srcOrd="1" destOrd="0" presId="urn:microsoft.com/office/officeart/2008/layout/LinedList"/>
    <dgm:cxn modelId="{28590CE9-E346-454F-A7EC-B712FD04CCD9}" type="presParOf" srcId="{BA928C6E-8F23-4C3A-96E5-60FAE4A3793D}" destId="{CF226F8C-BE98-4DB3-8AE1-C3C132AC710E}" srcOrd="0" destOrd="0" presId="urn:microsoft.com/office/officeart/2008/layout/LinedList"/>
    <dgm:cxn modelId="{59C0C872-CE65-47B0-9F1E-23930D55F13F}" type="presParOf" srcId="{BA928C6E-8F23-4C3A-96E5-60FAE4A3793D}" destId="{140D3C29-3DD2-489A-B4FF-1CEB6E62653D}" srcOrd="1" destOrd="0" presId="urn:microsoft.com/office/officeart/2008/layout/LinedList"/>
    <dgm:cxn modelId="{6AB67FCA-51A3-4AE8-93DA-55F36CCD9246}" type="presParOf" srcId="{140D3C29-3DD2-489A-B4FF-1CEB6E62653D}" destId="{87B33EED-2BAA-41AD-B1AB-AB0B960A6265}" srcOrd="0" destOrd="0" presId="urn:microsoft.com/office/officeart/2008/layout/LinedList"/>
    <dgm:cxn modelId="{C0C4466F-86B8-4DAD-849F-B59F0C213CCB}" type="presParOf" srcId="{140D3C29-3DD2-489A-B4FF-1CEB6E62653D}" destId="{16467B95-D605-4788-A067-C5526DA1B303}" srcOrd="1" destOrd="0" presId="urn:microsoft.com/office/officeart/2008/layout/LinedList"/>
    <dgm:cxn modelId="{A8205104-9D36-4B41-BF05-F9646F1426A3}" type="presParOf" srcId="{140D3C29-3DD2-489A-B4FF-1CEB6E62653D}" destId="{A03FE5BD-BB3D-40E5-A90F-2988D1BA95E9}" srcOrd="2" destOrd="0" presId="urn:microsoft.com/office/officeart/2008/layout/LinedList"/>
    <dgm:cxn modelId="{11CD2D8C-EF34-477F-BC9E-645E112136F9}" type="presParOf" srcId="{BA928C6E-8F23-4C3A-96E5-60FAE4A3793D}" destId="{1CBD17D4-3E0E-4C56-827E-CA63B5D96D92}" srcOrd="2" destOrd="0" presId="urn:microsoft.com/office/officeart/2008/layout/LinedList"/>
    <dgm:cxn modelId="{FA89DFD2-8064-4DE1-8276-585458E9A13F}" type="presParOf" srcId="{BA928C6E-8F23-4C3A-96E5-60FAE4A3793D}" destId="{7B887770-71A6-474E-B4B6-DAE3FCC6E679}" srcOrd="3" destOrd="0" presId="urn:microsoft.com/office/officeart/2008/layout/LinedList"/>
    <dgm:cxn modelId="{BB3D7EC8-261F-49BF-8BE6-C05F5AC3BEB9}" type="presParOf" srcId="{BA928C6E-8F23-4C3A-96E5-60FAE4A3793D}" destId="{4449DDBC-2010-4123-B071-6F974ECBD3AA}" srcOrd="4" destOrd="0" presId="urn:microsoft.com/office/officeart/2008/layout/LinedList"/>
    <dgm:cxn modelId="{0260A738-F7FA-456B-83C5-F9084E1BC696}" type="presParOf" srcId="{4449DDBC-2010-4123-B071-6F974ECBD3AA}" destId="{35679D08-9A97-4FEB-B6BB-BB2456EAD716}" srcOrd="0" destOrd="0" presId="urn:microsoft.com/office/officeart/2008/layout/LinedList"/>
    <dgm:cxn modelId="{E4281894-5B61-4B43-B24A-EE826FB8510D}" type="presParOf" srcId="{4449DDBC-2010-4123-B071-6F974ECBD3AA}" destId="{2FFF5B6E-1291-4899-933D-B180801D60BE}" srcOrd="1" destOrd="0" presId="urn:microsoft.com/office/officeart/2008/layout/LinedList"/>
    <dgm:cxn modelId="{316CD231-57C2-4438-BC82-C222482930A6}" type="presParOf" srcId="{4449DDBC-2010-4123-B071-6F974ECBD3AA}" destId="{592DBC34-C129-4475-8DEA-8EFC631429AC}" srcOrd="2" destOrd="0" presId="urn:microsoft.com/office/officeart/2008/layout/LinedList"/>
    <dgm:cxn modelId="{B5A81269-9EC0-43C3-BA97-B07486ECC4A7}" type="presParOf" srcId="{BA928C6E-8F23-4C3A-96E5-60FAE4A3793D}" destId="{DD16B4BD-FDEF-4450-A6B8-D3C475BA9178}" srcOrd="5" destOrd="0" presId="urn:microsoft.com/office/officeart/2008/layout/LinedList"/>
    <dgm:cxn modelId="{6B69EE27-8E5A-48DB-B28B-AC3B5D327B0A}" type="presParOf" srcId="{BA928C6E-8F23-4C3A-96E5-60FAE4A3793D}" destId="{6F13A994-D857-448F-8898-FA8C815645B6}" srcOrd="6" destOrd="0" presId="urn:microsoft.com/office/officeart/2008/layout/LinedList"/>
    <dgm:cxn modelId="{5DC27F90-AA21-4044-8DB2-A8A7401FDACC}" type="presParOf" srcId="{BA928C6E-8F23-4C3A-96E5-60FAE4A3793D}" destId="{D37C9C24-2C59-4DB1-9B45-FFDC73CC6215}" srcOrd="7" destOrd="0" presId="urn:microsoft.com/office/officeart/2008/layout/LinedList"/>
    <dgm:cxn modelId="{336AD853-DB2E-429B-8A50-55128F309BBB}" type="presParOf" srcId="{D37C9C24-2C59-4DB1-9B45-FFDC73CC6215}" destId="{F4D199AC-81E8-4FAD-87F2-C113BAACFBB5}" srcOrd="0" destOrd="0" presId="urn:microsoft.com/office/officeart/2008/layout/LinedList"/>
    <dgm:cxn modelId="{26E76207-9736-497E-BDC6-F6737763A9EA}" type="presParOf" srcId="{D37C9C24-2C59-4DB1-9B45-FFDC73CC6215}" destId="{20DFCA31-28B7-407C-ADC4-F7C5BC0BB9C1}" srcOrd="1" destOrd="0" presId="urn:microsoft.com/office/officeart/2008/layout/LinedList"/>
    <dgm:cxn modelId="{02702429-2EF7-4054-8162-1F4AB8D2EEB0}" type="presParOf" srcId="{D37C9C24-2C59-4DB1-9B45-FFDC73CC6215}" destId="{42C3FEB9-AD98-45EF-B411-C600B74DCA3B}" srcOrd="2" destOrd="0" presId="urn:microsoft.com/office/officeart/2008/layout/LinedList"/>
    <dgm:cxn modelId="{2FD6D3A4-9785-4CBB-8745-659DABD7E384}" type="presParOf" srcId="{BA928C6E-8F23-4C3A-96E5-60FAE4A3793D}" destId="{BD2C7C64-7602-4EC9-8334-157E944564FB}" srcOrd="8" destOrd="0" presId="urn:microsoft.com/office/officeart/2008/layout/LinedList"/>
    <dgm:cxn modelId="{A39FB4C8-7CF6-4FC4-B5AB-F72A363E04BD}" type="presParOf" srcId="{BA928C6E-8F23-4C3A-96E5-60FAE4A3793D}" destId="{FEF4B6A9-023F-4A15-8EDC-DF4C7099645A}" srcOrd="9" destOrd="0" presId="urn:microsoft.com/office/officeart/2008/layout/LinedList"/>
    <dgm:cxn modelId="{6AC882FC-7909-494E-8711-A46843901DB1}" type="presParOf" srcId="{BA928C6E-8F23-4C3A-96E5-60FAE4A3793D}" destId="{62769423-E2F1-4FBB-9866-FF1BBB741383}" srcOrd="10" destOrd="0" presId="urn:microsoft.com/office/officeart/2008/layout/LinedList"/>
    <dgm:cxn modelId="{C8A3F38B-44EA-4EDC-8CC4-94D0844278A7}" type="presParOf" srcId="{62769423-E2F1-4FBB-9866-FF1BBB741383}" destId="{EEE27B54-FFEF-4CA2-808C-B27E97E446FD}" srcOrd="0" destOrd="0" presId="urn:microsoft.com/office/officeart/2008/layout/LinedList"/>
    <dgm:cxn modelId="{8A07CE68-20CF-4628-BA93-BDEC508BDE45}" type="presParOf" srcId="{62769423-E2F1-4FBB-9866-FF1BBB741383}" destId="{BBFD969C-518D-44A5-BA49-7BB927E330B6}" srcOrd="1" destOrd="0" presId="urn:microsoft.com/office/officeart/2008/layout/LinedList"/>
    <dgm:cxn modelId="{0ADDE51A-B59A-4F18-BDC9-66305F510CC3}" type="presParOf" srcId="{62769423-E2F1-4FBB-9866-FF1BBB741383}" destId="{ED80EE89-FAD3-4F3B-89E2-B9C8F537527C}" srcOrd="2" destOrd="0" presId="urn:microsoft.com/office/officeart/2008/layout/LinedList"/>
    <dgm:cxn modelId="{931E8F9A-1877-45FB-B846-F2DC5BA4DC5A}" type="presParOf" srcId="{BA928C6E-8F23-4C3A-96E5-60FAE4A3793D}" destId="{F8FE3A0C-3380-4A26-A8ED-BB637EDC8A6E}" srcOrd="11" destOrd="0" presId="urn:microsoft.com/office/officeart/2008/layout/LinedList"/>
    <dgm:cxn modelId="{8855A302-57B0-411D-954B-7DE4B3E0054C}" type="presParOf" srcId="{BA928C6E-8F23-4C3A-96E5-60FAE4A3793D}" destId="{9D621CD3-6517-40B6-8996-159D69074385}" srcOrd="12" destOrd="0" presId="urn:microsoft.com/office/officeart/2008/layout/LinedList"/>
    <dgm:cxn modelId="{F68684EC-F33D-4B81-A9AB-2D3F28525410}" type="presParOf" srcId="{BA928C6E-8F23-4C3A-96E5-60FAE4A3793D}" destId="{B772A2E3-5811-40AC-9583-96656AB44A19}" srcOrd="13" destOrd="0" presId="urn:microsoft.com/office/officeart/2008/layout/LinedList"/>
    <dgm:cxn modelId="{0C480A42-607D-454C-9710-9CC3096F4EA3}" type="presParOf" srcId="{B772A2E3-5811-40AC-9583-96656AB44A19}" destId="{7C4ED4AC-4003-4B59-A5BD-A8832732B189}" srcOrd="0" destOrd="0" presId="urn:microsoft.com/office/officeart/2008/layout/LinedList"/>
    <dgm:cxn modelId="{00CB4848-1716-43FD-BBC7-6418389698E5}" type="presParOf" srcId="{B772A2E3-5811-40AC-9583-96656AB44A19}" destId="{8758C3CC-D5AD-4F11-92D4-030FD1B8BD4E}" srcOrd="1" destOrd="0" presId="urn:microsoft.com/office/officeart/2008/layout/LinedList"/>
    <dgm:cxn modelId="{9D6C354E-28AC-4218-80BB-B8EEF365A8AE}" type="presParOf" srcId="{B772A2E3-5811-40AC-9583-96656AB44A19}" destId="{DA4A3352-8E02-47DD-8218-1A043D28FE04}" srcOrd="2" destOrd="0" presId="urn:microsoft.com/office/officeart/2008/layout/LinedList"/>
    <dgm:cxn modelId="{A052A8F7-C4EC-4CFB-BBF1-D739188B2E95}" type="presParOf" srcId="{BA928C6E-8F23-4C3A-96E5-60FAE4A3793D}" destId="{0C68DD10-B692-47AE-9F63-D8E014389533}" srcOrd="14" destOrd="0" presId="urn:microsoft.com/office/officeart/2008/layout/LinedList"/>
    <dgm:cxn modelId="{63764F55-B815-4ED8-A7C3-B6429C13247B}" type="presParOf" srcId="{BA928C6E-8F23-4C3A-96E5-60FAE4A3793D}" destId="{5FFEE03B-B53D-4DEB-A096-E4BFED8D449D}" srcOrd="15" destOrd="0" presId="urn:microsoft.com/office/officeart/2008/layout/LinedList"/>
    <dgm:cxn modelId="{6BAD2F48-B966-46C7-B899-3E03E628EFB0}" type="presParOf" srcId="{BA928C6E-8F23-4C3A-96E5-60FAE4A3793D}" destId="{98C1EAA9-2BF2-4A47-93C0-DC3F606C3F88}" srcOrd="16" destOrd="0" presId="urn:microsoft.com/office/officeart/2008/layout/LinedList"/>
    <dgm:cxn modelId="{C171F818-064F-4EFD-9131-C5497C066641}" type="presParOf" srcId="{98C1EAA9-2BF2-4A47-93C0-DC3F606C3F88}" destId="{B9D0CEE1-2D6F-4026-B281-E81CD679E50A}" srcOrd="0" destOrd="0" presId="urn:microsoft.com/office/officeart/2008/layout/LinedList"/>
    <dgm:cxn modelId="{005A937A-4B9E-4CF2-8119-30AD201E0E17}" type="presParOf" srcId="{98C1EAA9-2BF2-4A47-93C0-DC3F606C3F88}" destId="{2D21B2C8-0556-4DC8-82A7-C4194D5D292C}" srcOrd="1" destOrd="0" presId="urn:microsoft.com/office/officeart/2008/layout/LinedList"/>
    <dgm:cxn modelId="{A67599DC-DF98-4F7D-81AA-7E38CB38B9B8}" type="presParOf" srcId="{98C1EAA9-2BF2-4A47-93C0-DC3F606C3F88}" destId="{959B6A30-A769-43E2-8D50-A2D114A5A921}" srcOrd="2" destOrd="0" presId="urn:microsoft.com/office/officeart/2008/layout/LinedList"/>
    <dgm:cxn modelId="{E6884006-A5FA-4D51-BC3E-CD236142FF60}" type="presParOf" srcId="{BA928C6E-8F23-4C3A-96E5-60FAE4A3793D}" destId="{14DDBAA2-5E3D-4BAD-83D0-DA4D849FF560}" srcOrd="17" destOrd="0" presId="urn:microsoft.com/office/officeart/2008/layout/LinedList"/>
    <dgm:cxn modelId="{277C1F79-EFCB-4FFA-9757-273B906395B8}" type="presParOf" srcId="{BA928C6E-8F23-4C3A-96E5-60FAE4A3793D}" destId="{0D91A25E-3B17-41DB-A9F0-56EC9112CF7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80564-B16D-4620-A2DB-4929442ECCEC}">
      <dsp:nvSpPr>
        <dsp:cNvPr id="0" name=""/>
        <dsp:cNvSpPr/>
      </dsp:nvSpPr>
      <dsp:spPr>
        <a:xfrm>
          <a:off x="1601" y="190481"/>
          <a:ext cx="2399775" cy="123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Inženieru fakultāte </a:t>
          </a:r>
          <a:endParaRPr lang="en-US" sz="2200" kern="1200" dirty="0"/>
        </a:p>
      </dsp:txBody>
      <dsp:txXfrm>
        <a:off x="37676" y="226556"/>
        <a:ext cx="2327625" cy="1159539"/>
      </dsp:txXfrm>
    </dsp:sp>
    <dsp:sp modelId="{3291A803-C044-4E1B-BA5E-78A08BCE0776}">
      <dsp:nvSpPr>
        <dsp:cNvPr id="0" name=""/>
        <dsp:cNvSpPr/>
      </dsp:nvSpPr>
      <dsp:spPr>
        <a:xfrm>
          <a:off x="241579" y="1422170"/>
          <a:ext cx="239977" cy="873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993"/>
              </a:lnTo>
              <a:lnTo>
                <a:pt x="239977" y="8739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3B318-8310-47EB-83BD-E9CE1EBDD823}">
      <dsp:nvSpPr>
        <dsp:cNvPr id="0" name=""/>
        <dsp:cNvSpPr/>
      </dsp:nvSpPr>
      <dsp:spPr>
        <a:xfrm>
          <a:off x="481556" y="1713501"/>
          <a:ext cx="1864518" cy="1165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kern="1200" dirty="0" smtClean="0"/>
            <a:t>Madonas filiāle </a:t>
          </a:r>
          <a:endParaRPr lang="en-US" sz="3400" kern="1200" dirty="0"/>
        </a:p>
      </dsp:txBody>
      <dsp:txXfrm>
        <a:off x="515687" y="1747632"/>
        <a:ext cx="1796256" cy="1097062"/>
      </dsp:txXfrm>
    </dsp:sp>
    <dsp:sp modelId="{722DCE08-6060-4473-9F88-8D2D4AA8CB4B}">
      <dsp:nvSpPr>
        <dsp:cNvPr id="0" name=""/>
        <dsp:cNvSpPr/>
      </dsp:nvSpPr>
      <dsp:spPr>
        <a:xfrm>
          <a:off x="241579" y="1422170"/>
          <a:ext cx="239977" cy="233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648"/>
              </a:lnTo>
              <a:lnTo>
                <a:pt x="239977" y="23306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03AAC-DD53-48B6-A6DB-F2FE23302D4A}">
      <dsp:nvSpPr>
        <dsp:cNvPr id="0" name=""/>
        <dsp:cNvSpPr/>
      </dsp:nvSpPr>
      <dsp:spPr>
        <a:xfrm>
          <a:off x="481556" y="3170157"/>
          <a:ext cx="1864518" cy="1165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400" u="none" kern="1200" dirty="0" smtClean="0"/>
            <a:t>Līvānu filiāle </a:t>
          </a:r>
          <a:endParaRPr lang="en-US" sz="3400" u="none" kern="1200" dirty="0"/>
        </a:p>
      </dsp:txBody>
      <dsp:txXfrm>
        <a:off x="515687" y="3204288"/>
        <a:ext cx="1796256" cy="1097062"/>
      </dsp:txXfrm>
    </dsp:sp>
    <dsp:sp modelId="{5E21A312-7F4D-42F7-8226-536C9041AC58}">
      <dsp:nvSpPr>
        <dsp:cNvPr id="0" name=""/>
        <dsp:cNvSpPr/>
      </dsp:nvSpPr>
      <dsp:spPr>
        <a:xfrm>
          <a:off x="2984039" y="190481"/>
          <a:ext cx="2330648" cy="1165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Ekonomikas un pārvaldības fakultāte </a:t>
          </a:r>
          <a:endParaRPr lang="en-US" sz="2200" kern="1200" dirty="0"/>
        </a:p>
      </dsp:txBody>
      <dsp:txXfrm>
        <a:off x="3018170" y="224612"/>
        <a:ext cx="2262386" cy="1097062"/>
      </dsp:txXfrm>
    </dsp:sp>
    <dsp:sp modelId="{4F4DE0B2-7F6A-4318-834F-49C155C1BAC9}">
      <dsp:nvSpPr>
        <dsp:cNvPr id="0" name=""/>
        <dsp:cNvSpPr/>
      </dsp:nvSpPr>
      <dsp:spPr>
        <a:xfrm>
          <a:off x="5897349" y="190481"/>
          <a:ext cx="2330648" cy="1165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Izglītības, valodu un dizaina fakultāte </a:t>
          </a:r>
          <a:endParaRPr lang="en-US" sz="2200" kern="1200" dirty="0"/>
        </a:p>
      </dsp:txBody>
      <dsp:txXfrm>
        <a:off x="5931480" y="224612"/>
        <a:ext cx="2262386" cy="1097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9D02-2E2D-485F-831B-7DC4BC42DB1C}">
      <dsp:nvSpPr>
        <dsp:cNvPr id="0" name=""/>
        <dsp:cNvSpPr/>
      </dsp:nvSpPr>
      <dsp:spPr>
        <a:xfrm>
          <a:off x="0" y="2847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5804D2-0780-40E0-A78B-8B98E3D13CBF}">
      <dsp:nvSpPr>
        <dsp:cNvPr id="0" name=""/>
        <dsp:cNvSpPr/>
      </dsp:nvSpPr>
      <dsp:spPr>
        <a:xfrm>
          <a:off x="0" y="2847"/>
          <a:ext cx="1807299" cy="194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Ekonomikas un pārvaldības fakultāte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47"/>
        <a:ext cx="1807299" cy="1942317"/>
      </dsp:txXfrm>
    </dsp:sp>
    <dsp:sp modelId="{0F6CEBBC-7DC8-4881-919C-F36DEFFBDCED}">
      <dsp:nvSpPr>
        <dsp:cNvPr id="0" name=""/>
        <dsp:cNvSpPr/>
      </dsp:nvSpPr>
      <dsp:spPr>
        <a:xfrm>
          <a:off x="1942846" y="0"/>
          <a:ext cx="7093649" cy="3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Ekonomika (3) +1 </a:t>
          </a:r>
          <a:endParaRPr lang="en-US" sz="1800" kern="1200" dirty="0"/>
        </a:p>
      </dsp:txBody>
      <dsp:txXfrm>
        <a:off x="1942846" y="0"/>
        <a:ext cx="7093649" cy="366081"/>
      </dsp:txXfrm>
    </dsp:sp>
    <dsp:sp modelId="{9F981467-7659-4633-AB04-7B214148D317}">
      <dsp:nvSpPr>
        <dsp:cNvPr id="0" name=""/>
        <dsp:cNvSpPr/>
      </dsp:nvSpPr>
      <dsp:spPr>
        <a:xfrm>
          <a:off x="1807299" y="387233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426966-9F51-4842-B63D-137AA848B97B}">
      <dsp:nvSpPr>
        <dsp:cNvPr id="0" name=""/>
        <dsp:cNvSpPr/>
      </dsp:nvSpPr>
      <dsp:spPr>
        <a:xfrm>
          <a:off x="1942846" y="405537"/>
          <a:ext cx="7093649" cy="3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Vadība, administrēšana un nekustamo īpašumu pārvalde (8) +1 </a:t>
          </a:r>
          <a:endParaRPr lang="en-US" sz="1800" kern="1200" dirty="0"/>
        </a:p>
      </dsp:txBody>
      <dsp:txXfrm>
        <a:off x="1942846" y="405537"/>
        <a:ext cx="7093649" cy="366081"/>
      </dsp:txXfrm>
    </dsp:sp>
    <dsp:sp modelId="{674C3AAF-0AB7-445A-86A2-C58C2030F2A9}">
      <dsp:nvSpPr>
        <dsp:cNvPr id="0" name=""/>
        <dsp:cNvSpPr/>
      </dsp:nvSpPr>
      <dsp:spPr>
        <a:xfrm>
          <a:off x="1807299" y="771618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321CD6-3E2B-4A82-A66E-E25BCDDBF020}">
      <dsp:nvSpPr>
        <dsp:cNvPr id="0" name=""/>
        <dsp:cNvSpPr/>
      </dsp:nvSpPr>
      <dsp:spPr>
        <a:xfrm>
          <a:off x="1942846" y="789922"/>
          <a:ext cx="7093649" cy="3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Iekšējā drošība un civilā aizsardzība (2)</a:t>
          </a:r>
          <a:endParaRPr lang="en-US" sz="1800" kern="1200" dirty="0"/>
        </a:p>
      </dsp:txBody>
      <dsp:txXfrm>
        <a:off x="1942846" y="789922"/>
        <a:ext cx="7093649" cy="366081"/>
      </dsp:txXfrm>
    </dsp:sp>
    <dsp:sp modelId="{97669843-AB5A-41A2-B8CC-EC20322A3A2C}">
      <dsp:nvSpPr>
        <dsp:cNvPr id="0" name=""/>
        <dsp:cNvSpPr/>
      </dsp:nvSpPr>
      <dsp:spPr>
        <a:xfrm>
          <a:off x="1807299" y="1156004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C2D607-77B5-444C-9BB8-EB3A0C694678}">
      <dsp:nvSpPr>
        <dsp:cNvPr id="0" name=""/>
        <dsp:cNvSpPr/>
      </dsp:nvSpPr>
      <dsp:spPr>
        <a:xfrm>
          <a:off x="1942846" y="1174308"/>
          <a:ext cx="7093649" cy="3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Informācijas un tehnoloģijas zinātnes (2) +1 </a:t>
          </a:r>
          <a:endParaRPr lang="en-US" sz="1800" kern="1200" dirty="0"/>
        </a:p>
      </dsp:txBody>
      <dsp:txXfrm>
        <a:off x="1942846" y="1174308"/>
        <a:ext cx="7093649" cy="366081"/>
      </dsp:txXfrm>
    </dsp:sp>
    <dsp:sp modelId="{39EAB1FF-9F14-4DD9-9E83-7716224E2D2E}">
      <dsp:nvSpPr>
        <dsp:cNvPr id="0" name=""/>
        <dsp:cNvSpPr/>
      </dsp:nvSpPr>
      <dsp:spPr>
        <a:xfrm>
          <a:off x="1807299" y="1540389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0DEF01-E7F7-4DE2-8ABF-E21939E292E2}">
      <dsp:nvSpPr>
        <dsp:cNvPr id="0" name=""/>
        <dsp:cNvSpPr/>
      </dsp:nvSpPr>
      <dsp:spPr>
        <a:xfrm>
          <a:off x="1942846" y="1558693"/>
          <a:ext cx="7093649" cy="36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Tiesību zinātnes (2) </a:t>
          </a:r>
          <a:endParaRPr lang="en-US" sz="1800" kern="1200" dirty="0"/>
        </a:p>
      </dsp:txBody>
      <dsp:txXfrm>
        <a:off x="1942846" y="1558693"/>
        <a:ext cx="7093649" cy="366081"/>
      </dsp:txXfrm>
    </dsp:sp>
    <dsp:sp modelId="{F54B8D01-E741-40C1-B23B-62C0C08FCC2A}">
      <dsp:nvSpPr>
        <dsp:cNvPr id="0" name=""/>
        <dsp:cNvSpPr/>
      </dsp:nvSpPr>
      <dsp:spPr>
        <a:xfrm>
          <a:off x="1807299" y="1924774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EF333C-639B-42CA-9179-D0BBF4A97EE0}">
      <dsp:nvSpPr>
        <dsp:cNvPr id="0" name=""/>
        <dsp:cNvSpPr/>
      </dsp:nvSpPr>
      <dsp:spPr>
        <a:xfrm>
          <a:off x="0" y="1945165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DEF45-A924-411E-BE57-8B24D8A3D0CF}">
      <dsp:nvSpPr>
        <dsp:cNvPr id="0" name=""/>
        <dsp:cNvSpPr/>
      </dsp:nvSpPr>
      <dsp:spPr>
        <a:xfrm>
          <a:off x="0" y="1945165"/>
          <a:ext cx="1807299" cy="194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Inženieru fakultāte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45165"/>
        <a:ext cx="1807299" cy="1942317"/>
      </dsp:txXfrm>
    </dsp:sp>
    <dsp:sp modelId="{143BDAD2-8BD4-476E-A459-5299421E9FA7}">
      <dsp:nvSpPr>
        <dsp:cNvPr id="0" name=""/>
        <dsp:cNvSpPr/>
      </dsp:nvSpPr>
      <dsp:spPr>
        <a:xfrm>
          <a:off x="1942846" y="1975514"/>
          <a:ext cx="7093649" cy="60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Arhitektūra un būvniecība (1) </a:t>
          </a:r>
          <a:endParaRPr lang="en-US" sz="1800" kern="1200" dirty="0"/>
        </a:p>
      </dsp:txBody>
      <dsp:txXfrm>
        <a:off x="1942846" y="1975514"/>
        <a:ext cx="7093649" cy="606974"/>
      </dsp:txXfrm>
    </dsp:sp>
    <dsp:sp modelId="{08CB15D2-E1AE-4470-9D5A-D899A1E07C8A}">
      <dsp:nvSpPr>
        <dsp:cNvPr id="0" name=""/>
        <dsp:cNvSpPr/>
      </dsp:nvSpPr>
      <dsp:spPr>
        <a:xfrm>
          <a:off x="1807299" y="2582488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8E821F-3992-4799-B0B3-305220F5CE21}">
      <dsp:nvSpPr>
        <dsp:cNvPr id="0" name=""/>
        <dsp:cNvSpPr/>
      </dsp:nvSpPr>
      <dsp:spPr>
        <a:xfrm>
          <a:off x="1942846" y="2612836"/>
          <a:ext cx="7093649" cy="60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Mehānika un metālapstrāde, </a:t>
          </a:r>
          <a:r>
            <a:rPr lang="lv-LV" sz="1800" kern="1200" dirty="0" err="1" smtClean="0"/>
            <a:t>siltumenerģētika</a:t>
          </a:r>
          <a:r>
            <a:rPr lang="lv-LV" sz="1800" kern="1200" dirty="0" smtClean="0"/>
            <a:t>, siltumtehnika un mašīnzinības (5) + (1)</a:t>
          </a:r>
          <a:endParaRPr lang="en-US" sz="1800" kern="1200" dirty="0"/>
        </a:p>
      </dsp:txBody>
      <dsp:txXfrm>
        <a:off x="1942846" y="2612836"/>
        <a:ext cx="7093649" cy="606974"/>
      </dsp:txXfrm>
    </dsp:sp>
    <dsp:sp modelId="{3119582D-8651-4205-B367-6F79390A97BE}">
      <dsp:nvSpPr>
        <dsp:cNvPr id="0" name=""/>
        <dsp:cNvSpPr/>
      </dsp:nvSpPr>
      <dsp:spPr>
        <a:xfrm>
          <a:off x="1807299" y="3219811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B8BE68-3E78-4436-9F3E-62FEBFBF515A}">
      <dsp:nvSpPr>
        <dsp:cNvPr id="0" name=""/>
        <dsp:cNvSpPr/>
      </dsp:nvSpPr>
      <dsp:spPr>
        <a:xfrm>
          <a:off x="1942846" y="3250159"/>
          <a:ext cx="7093649" cy="60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Informācijas tehnoloģija, datortehnika, elektronika, telekomunikācijas, datorvadība un datorzinātne (5)</a:t>
          </a:r>
          <a:endParaRPr lang="en-US" sz="1600" kern="1200" dirty="0"/>
        </a:p>
      </dsp:txBody>
      <dsp:txXfrm>
        <a:off x="1942846" y="3250159"/>
        <a:ext cx="7093649" cy="606974"/>
      </dsp:txXfrm>
    </dsp:sp>
    <dsp:sp modelId="{40464DE5-9184-463F-88BD-B042CFC11C8A}">
      <dsp:nvSpPr>
        <dsp:cNvPr id="0" name=""/>
        <dsp:cNvSpPr/>
      </dsp:nvSpPr>
      <dsp:spPr>
        <a:xfrm>
          <a:off x="1807299" y="3857133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9856C-A0CA-45D4-A06E-0E2620401AF0}">
      <dsp:nvSpPr>
        <dsp:cNvPr id="0" name=""/>
        <dsp:cNvSpPr/>
      </dsp:nvSpPr>
      <dsp:spPr>
        <a:xfrm>
          <a:off x="0" y="3887482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0232DA-EE4D-49AE-BA2D-D98F14A13943}">
      <dsp:nvSpPr>
        <dsp:cNvPr id="0" name=""/>
        <dsp:cNvSpPr/>
      </dsp:nvSpPr>
      <dsp:spPr>
        <a:xfrm>
          <a:off x="0" y="3887482"/>
          <a:ext cx="1807299" cy="194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Izglītības,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valodu un dizaina fakultāte </a:t>
          </a:r>
          <a:endParaRPr lang="en-US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0" y="3887482"/>
        <a:ext cx="1807299" cy="1942317"/>
      </dsp:txXfrm>
    </dsp:sp>
    <dsp:sp modelId="{16467B95-D605-4788-A067-C5526DA1B303}">
      <dsp:nvSpPr>
        <dsp:cNvPr id="0" name=""/>
        <dsp:cNvSpPr/>
      </dsp:nvSpPr>
      <dsp:spPr>
        <a:xfrm>
          <a:off x="1942846" y="3902775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Izglītība, pedagoģija un sports (8) </a:t>
          </a:r>
          <a:endParaRPr lang="en-US" sz="1800" kern="1200" dirty="0"/>
        </a:p>
      </dsp:txBody>
      <dsp:txXfrm>
        <a:off x="1942846" y="3902775"/>
        <a:ext cx="7093649" cy="305858"/>
      </dsp:txXfrm>
    </dsp:sp>
    <dsp:sp modelId="{1CBD17D4-3E0E-4C56-827E-CA63B5D96D92}">
      <dsp:nvSpPr>
        <dsp:cNvPr id="0" name=""/>
        <dsp:cNvSpPr/>
      </dsp:nvSpPr>
      <dsp:spPr>
        <a:xfrm>
          <a:off x="1807299" y="4208633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FF5B6E-1291-4899-933D-B180801D60BE}">
      <dsp:nvSpPr>
        <dsp:cNvPr id="0" name=""/>
        <dsp:cNvSpPr/>
      </dsp:nvSpPr>
      <dsp:spPr>
        <a:xfrm>
          <a:off x="1942846" y="4223926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Tulkošana (1) </a:t>
          </a:r>
          <a:endParaRPr lang="en-US" sz="1800" kern="1200" dirty="0"/>
        </a:p>
      </dsp:txBody>
      <dsp:txXfrm>
        <a:off x="1942846" y="4223926"/>
        <a:ext cx="7093649" cy="305858"/>
      </dsp:txXfrm>
    </dsp:sp>
    <dsp:sp modelId="{DD16B4BD-FDEF-4450-A6B8-D3C475BA9178}">
      <dsp:nvSpPr>
        <dsp:cNvPr id="0" name=""/>
        <dsp:cNvSpPr/>
      </dsp:nvSpPr>
      <dsp:spPr>
        <a:xfrm>
          <a:off x="1807299" y="4529784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DFCA31-28B7-407C-ADC4-F7C5BC0BB9C1}">
      <dsp:nvSpPr>
        <dsp:cNvPr id="0" name=""/>
        <dsp:cNvSpPr/>
      </dsp:nvSpPr>
      <dsp:spPr>
        <a:xfrm>
          <a:off x="1942846" y="4545077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Valodu</a:t>
          </a:r>
          <a:r>
            <a:rPr lang="en-US" sz="1600" kern="1200" dirty="0" smtClean="0"/>
            <a:t> un </a:t>
          </a:r>
          <a:r>
            <a:rPr lang="en-US" sz="1600" kern="1200" dirty="0" err="1" smtClean="0"/>
            <a:t>kultūras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studijas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dzimtās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valodas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studijas</a:t>
          </a:r>
          <a:r>
            <a:rPr lang="en-US" sz="1800" kern="1200" dirty="0" smtClean="0"/>
            <a:t> </a:t>
          </a:r>
          <a:r>
            <a:rPr lang="en-US" sz="1600" kern="1200" dirty="0" smtClean="0"/>
            <a:t>un </a:t>
          </a:r>
          <a:r>
            <a:rPr lang="en-US" sz="1600" kern="1200" dirty="0" err="1" smtClean="0"/>
            <a:t>valodu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programmas</a:t>
          </a:r>
          <a:r>
            <a:rPr lang="lv-LV" sz="1600" kern="1200" dirty="0" smtClean="0"/>
            <a:t> </a:t>
          </a:r>
          <a:endParaRPr lang="en-US" sz="1800" kern="1200" dirty="0"/>
        </a:p>
      </dsp:txBody>
      <dsp:txXfrm>
        <a:off x="1942846" y="4545077"/>
        <a:ext cx="7093649" cy="305858"/>
      </dsp:txXfrm>
    </dsp:sp>
    <dsp:sp modelId="{BD2C7C64-7602-4EC9-8334-157E944564FB}">
      <dsp:nvSpPr>
        <dsp:cNvPr id="0" name=""/>
        <dsp:cNvSpPr/>
      </dsp:nvSpPr>
      <dsp:spPr>
        <a:xfrm>
          <a:off x="1807299" y="4850935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FD969C-518D-44A5-BA49-7BB927E330B6}">
      <dsp:nvSpPr>
        <dsp:cNvPr id="0" name=""/>
        <dsp:cNvSpPr/>
      </dsp:nvSpPr>
      <dsp:spPr>
        <a:xfrm>
          <a:off x="1942846" y="4866228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Sociālā labklājība (2) </a:t>
          </a:r>
          <a:endParaRPr lang="en-US" sz="1800" kern="1200" dirty="0"/>
        </a:p>
      </dsp:txBody>
      <dsp:txXfrm>
        <a:off x="1942846" y="4866228"/>
        <a:ext cx="7093649" cy="305858"/>
      </dsp:txXfrm>
    </dsp:sp>
    <dsp:sp modelId="{F8FE3A0C-3380-4A26-A8ED-BB637EDC8A6E}">
      <dsp:nvSpPr>
        <dsp:cNvPr id="0" name=""/>
        <dsp:cNvSpPr/>
      </dsp:nvSpPr>
      <dsp:spPr>
        <a:xfrm>
          <a:off x="1807299" y="5172086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58C3CC-D5AD-4F11-92D4-030FD1B8BD4E}">
      <dsp:nvSpPr>
        <dsp:cNvPr id="0" name=""/>
        <dsp:cNvSpPr/>
      </dsp:nvSpPr>
      <dsp:spPr>
        <a:xfrm>
          <a:off x="1942846" y="5187379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Ražošana un pārstrāde (1) + (2) </a:t>
          </a:r>
          <a:r>
            <a:rPr lang="lv-LV" sz="1800" kern="1200" dirty="0" smtClean="0">
              <a:solidFill>
                <a:srgbClr val="FF0000"/>
              </a:solidFill>
            </a:rPr>
            <a:t>ar </a:t>
          </a:r>
          <a:r>
            <a:rPr lang="lv-LV" sz="1800" kern="1200" dirty="0" smtClean="0">
              <a:solidFill>
                <a:srgbClr val="FF0000"/>
              </a:solidFill>
            </a:rPr>
            <a:t>01.09.2016</a:t>
          </a:r>
          <a:r>
            <a:rPr lang="lv-LV" sz="1800" kern="1200" dirty="0" smtClean="0">
              <a:solidFill>
                <a:srgbClr val="FF0000"/>
              </a:solidFill>
            </a:rPr>
            <a:t>. Inženieru fakultātē 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1942846" y="5187379"/>
        <a:ext cx="7093649" cy="305858"/>
      </dsp:txXfrm>
    </dsp:sp>
    <dsp:sp modelId="{0C68DD10-B692-47AE-9F63-D8E014389533}">
      <dsp:nvSpPr>
        <dsp:cNvPr id="0" name=""/>
        <dsp:cNvSpPr/>
      </dsp:nvSpPr>
      <dsp:spPr>
        <a:xfrm>
          <a:off x="1807299" y="5493237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21B2C8-0556-4DC8-82A7-C4194D5D292C}">
      <dsp:nvSpPr>
        <dsp:cNvPr id="0" name=""/>
        <dsp:cNvSpPr/>
      </dsp:nvSpPr>
      <dsp:spPr>
        <a:xfrm>
          <a:off x="1942846" y="5508530"/>
          <a:ext cx="7093649" cy="30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Mākslas (3) </a:t>
          </a:r>
          <a:endParaRPr lang="en-US" sz="1800" kern="1200" dirty="0"/>
        </a:p>
      </dsp:txBody>
      <dsp:txXfrm>
        <a:off x="1942846" y="5508530"/>
        <a:ext cx="7093649" cy="305858"/>
      </dsp:txXfrm>
    </dsp:sp>
    <dsp:sp modelId="{14DDBAA2-5E3D-4BAD-83D0-DA4D849FF560}">
      <dsp:nvSpPr>
        <dsp:cNvPr id="0" name=""/>
        <dsp:cNvSpPr/>
      </dsp:nvSpPr>
      <dsp:spPr>
        <a:xfrm>
          <a:off x="1807299" y="5814388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C0E0-3972-4C0D-B9CA-2C4385B5DA26}" type="datetimeFigureOut">
              <a:rPr lang="lv-LV" smtClean="0"/>
              <a:t>20.10.2016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4CE5-ED8F-4A81-81C9-7ADB1CEF7C66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504A23-EA2C-4953-9906-29FDE1F9C6CE}" type="slidenum">
              <a:rPr lang="en-US" altLang="lv-LV" smtClean="0">
                <a:latin typeface="Calibri" panose="020F0502020204030204" pitchFamily="34" charset="0"/>
              </a:rPr>
              <a:pPr/>
              <a:t>3</a:t>
            </a:fld>
            <a:endParaRPr lang="en-US" altLang="lv-LV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27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95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97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624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5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85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230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841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13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469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369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50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20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03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49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8FD1-2C2E-4E30-BEAF-EF650A7404F7}" type="datetimeFigureOut">
              <a:rPr lang="lv-LV" smtClean="0"/>
              <a:pPr/>
              <a:t>20.10.2016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9E34FF-3D42-4513-A3C7-C66997A7046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26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lv-LV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lv-LV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Skolēnu </a:t>
            </a:r>
            <a:r>
              <a:rPr lang="lv-LV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interešu izglītības apguve caur STEM priekšmetiem </a:t>
            </a:r>
            <a:r>
              <a:rPr lang="lv-LV" dirty="0"/>
              <a:t/>
            </a:r>
            <a:br>
              <a:rPr lang="lv-LV" dirty="0"/>
            </a:br>
            <a:endParaRPr lang="lv-LV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868616" cy="1728192"/>
          </a:xfrm>
        </p:spPr>
        <p:txBody>
          <a:bodyPr>
            <a:normAutofit/>
          </a:bodyPr>
          <a:lstStyle/>
          <a:p>
            <a:r>
              <a:rPr lang="lv-LV" b="1" dirty="0"/>
              <a:t>Rēzeknes </a:t>
            </a:r>
            <a:r>
              <a:rPr lang="lv-LV" b="1" dirty="0" smtClean="0"/>
              <a:t>Tehnoloģiju akadēmija</a:t>
            </a:r>
            <a:endParaRPr lang="lv-LV" b="1" dirty="0"/>
          </a:p>
          <a:p>
            <a:r>
              <a:rPr lang="lv-LV" b="1" dirty="0" smtClean="0"/>
              <a:t>Inženieru fakultātes dekāne</a:t>
            </a:r>
          </a:p>
          <a:p>
            <a:r>
              <a:rPr lang="lv-LV" b="1" dirty="0" smtClean="0"/>
              <a:t>Ērika Teirumnieka</a:t>
            </a:r>
          </a:p>
          <a:p>
            <a:r>
              <a:rPr lang="lv-LV" b="1" dirty="0" smtClean="0"/>
              <a:t>19.10.2016.</a:t>
            </a:r>
          </a:p>
        </p:txBody>
      </p:sp>
      <p:pic>
        <p:nvPicPr>
          <p:cNvPr id="5" name="Picture 4" descr="http://www.ru.lv/img/rta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67" y="201066"/>
            <a:ext cx="2841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4311"/>
            <a:ext cx="13922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Vēja enerģijas izmantošana</a:t>
            </a:r>
            <a:endParaRPr lang="lv-LV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5008" y="2160588"/>
            <a:ext cx="519759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JAUNIE INŽNIERI</a:t>
            </a:r>
            <a:endParaRPr lang="lv-LV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9" y="2160588"/>
            <a:ext cx="5196634" cy="3881437"/>
          </a:xfrm>
        </p:spPr>
      </p:pic>
    </p:spTree>
    <p:extLst>
      <p:ext uri="{BB962C8B-B14F-4D97-AF65-F5344CB8AC3E}">
        <p14:creationId xmlns:p14="http://schemas.microsoft.com/office/powerpoint/2010/main" val="64494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 dizains</a:t>
            </a:r>
            <a:endParaRPr lang="lv-LV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Tiek att&amp;emacr;lots vienums Foto 0752.jp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1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Interjera dizains</a:t>
            </a:r>
            <a:endParaRPr lang="lv-LV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29142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sz="4800" dirty="0" smtClean="0"/>
              <a:t>Paldies par uzmanību!</a:t>
            </a:r>
            <a:endParaRPr lang="lv-LV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RTA  studiju struktūra </a:t>
            </a:r>
            <a:endParaRPr lang="en-US" altLang="lv-LV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2700338" y="3860800"/>
            <a:ext cx="14398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71775" y="5229225"/>
            <a:ext cx="20161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9025" y="3501008"/>
            <a:ext cx="38218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1.līm. Programmēšana un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datortīklu administrēšana</a:t>
            </a:r>
            <a:r>
              <a:rPr lang="lv-LV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1735" y="5141615"/>
            <a:ext cx="26148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1.līm. Mašīnbūve 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9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30FB6-F07D-4E99-A2C5-A1FE6FD221AD}" type="slidenum">
              <a:rPr lang="en-US" altLang="lv-LV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lv-LV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5400"/>
            <a:ext cx="8229600" cy="1143000"/>
          </a:xfrm>
        </p:spPr>
        <p:txBody>
          <a:bodyPr/>
          <a:lstStyle/>
          <a:p>
            <a:pPr eaLnBrk="1" hangingPunct="1"/>
            <a:r>
              <a:rPr lang="lv-LV" alt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RTA fakultātes un studiju virzieni </a:t>
            </a:r>
            <a:endParaRPr lang="en-US" altLang="lv-LV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1734"/>
              </p:ext>
            </p:extLst>
          </p:nvPr>
        </p:nvGraphicFramePr>
        <p:xfrm>
          <a:off x="107504" y="908720"/>
          <a:ext cx="90364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</a:t>
            </a:r>
            <a:r>
              <a:rPr lang="lv-LV" dirty="0" smtClean="0"/>
              <a:t>14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5D854F-9F11-4992-A609-C7ED11257BA3}" type="slidenum">
              <a:rPr lang="en-US" altLang="lv-LV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lv-LV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Mērķis</a:t>
            </a:r>
            <a:endParaRPr lang="lv-LV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Caur interešu izglītību </a:t>
            </a:r>
            <a:r>
              <a:rPr lang="lv-LV" sz="2800" b="1" dirty="0" smtClean="0">
                <a:solidFill>
                  <a:srgbClr val="002060"/>
                </a:solidFill>
              </a:rPr>
              <a:t>3.-9.klašu grup</a:t>
            </a:r>
            <a:r>
              <a:rPr lang="lv-LV" sz="2800" b="1" dirty="0">
                <a:solidFill>
                  <a:srgbClr val="002060"/>
                </a:solidFill>
              </a:rPr>
              <a:t>ā</a:t>
            </a:r>
            <a:r>
              <a:rPr lang="lv-LV" sz="2800" b="1" dirty="0" smtClean="0">
                <a:solidFill>
                  <a:srgbClr val="002060"/>
                </a:solidFill>
              </a:rPr>
              <a:t> radīt interesi skolēnos par STEM virziena priekšmetiem, lai palielinātu jauniešu skaitu, kas izvēlas studijas STEM jomā un turpina strādāt ražošanas jomā. </a:t>
            </a:r>
            <a:endParaRPr lang="lv-LV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5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Dalībnieki</a:t>
            </a:r>
            <a:endParaRPr lang="lv-LV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tx1"/>
                </a:solidFill>
              </a:rPr>
              <a:t>Rēzeknes novada skolēni (2013)</a:t>
            </a:r>
          </a:p>
          <a:p>
            <a:r>
              <a:rPr lang="lv-LV" sz="3200" b="1" dirty="0" smtClean="0">
                <a:solidFill>
                  <a:schemeClr val="tx1"/>
                </a:solidFill>
              </a:rPr>
              <a:t>Balvu pilsētas skolēni (2015)</a:t>
            </a:r>
          </a:p>
          <a:p>
            <a:r>
              <a:rPr lang="lv-LV" sz="3200" b="1" dirty="0" smtClean="0">
                <a:solidFill>
                  <a:schemeClr val="tx1"/>
                </a:solidFill>
              </a:rPr>
              <a:t>Viļānu pilsētas skolēni (2016)</a:t>
            </a:r>
            <a:endParaRPr lang="lv-LV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5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 organizēšana</a:t>
            </a:r>
            <a:endParaRPr lang="lv-LV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Iniciatīva no pašvaldībām</a:t>
            </a:r>
          </a:p>
          <a:p>
            <a:r>
              <a:rPr lang="lv-LV" b="1" dirty="0" smtClean="0"/>
              <a:t>Pašvaldības nodrošina informācijas apmaiņu starp RTA un skolām, nodrošina transportu skolēniem</a:t>
            </a:r>
          </a:p>
          <a:p>
            <a:r>
              <a:rPr lang="lv-LV" b="1" dirty="0" smtClean="0"/>
              <a:t>Pašvaldības veic materiālu apmaksu</a:t>
            </a:r>
          </a:p>
          <a:p>
            <a:r>
              <a:rPr lang="lv-LV" b="1" dirty="0" smtClean="0"/>
              <a:t>Pašvaldības apmaksā no RTA puses iesaistītā personāla darbu</a:t>
            </a:r>
          </a:p>
          <a:p>
            <a:r>
              <a:rPr lang="lv-LV" b="1" dirty="0" smtClean="0"/>
              <a:t>RTA  - nodarbību satura izstrādāšana</a:t>
            </a:r>
          </a:p>
          <a:p>
            <a:r>
              <a:rPr lang="lv-LV" b="1" dirty="0" smtClean="0"/>
              <a:t>RTA – nodarbību vadīšana</a:t>
            </a:r>
          </a:p>
          <a:p>
            <a:r>
              <a:rPr lang="lv-LV" b="1" dirty="0" smtClean="0"/>
              <a:t>RTA – telpas, laboratorijas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48520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4A82"/>
                </a:solidFill>
              </a:rPr>
              <a:t>RTA piedāvājums</a:t>
            </a:r>
            <a:endParaRPr lang="lv-LV" b="1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030960"/>
          </a:xfrm>
        </p:spPr>
        <p:txBody>
          <a:bodyPr>
            <a:normAutofit fontScale="62500" lnSpcReduction="20000"/>
          </a:bodyPr>
          <a:lstStyle/>
          <a:p>
            <a:r>
              <a:rPr lang="lv-LV" sz="4000" b="1" dirty="0" smtClean="0"/>
              <a:t>Robotika (ar dažādām priekšzināšanām)</a:t>
            </a:r>
          </a:p>
          <a:p>
            <a:r>
              <a:rPr lang="lv-LV" sz="4000" b="1" dirty="0" smtClean="0"/>
              <a:t>Elektronika</a:t>
            </a:r>
          </a:p>
          <a:p>
            <a:r>
              <a:rPr lang="lv-LV" sz="4000" b="1" dirty="0" smtClean="0"/>
              <a:t>Vides izlūki</a:t>
            </a:r>
          </a:p>
          <a:p>
            <a:r>
              <a:rPr lang="lv-LV" sz="4000" b="1" dirty="0" smtClean="0"/>
              <a:t>Jauno ķīmiķu skola</a:t>
            </a:r>
          </a:p>
          <a:p>
            <a:r>
              <a:rPr lang="lv-LV" sz="4000" b="1" dirty="0" smtClean="0"/>
              <a:t>Jauno inženieru skola</a:t>
            </a:r>
          </a:p>
          <a:p>
            <a:r>
              <a:rPr lang="lv-LV" sz="4000" b="1" dirty="0" smtClean="0"/>
              <a:t>Programmēšana</a:t>
            </a:r>
          </a:p>
          <a:p>
            <a:r>
              <a:rPr lang="lv-LV" sz="4000" b="1" dirty="0" err="1" smtClean="0"/>
              <a:t>Mehatronika</a:t>
            </a:r>
            <a:endParaRPr lang="lv-LV" sz="4000" b="1" dirty="0" smtClean="0"/>
          </a:p>
          <a:p>
            <a:r>
              <a:rPr lang="lv-LV" sz="4000" b="1" dirty="0" smtClean="0"/>
              <a:t>Vides un cilvēka </a:t>
            </a:r>
            <a:r>
              <a:rPr lang="lv-LV" sz="4000" b="1" dirty="0" smtClean="0"/>
              <a:t>veselība</a:t>
            </a:r>
            <a:endParaRPr lang="lv-LV" sz="4000" b="1" dirty="0" smtClean="0"/>
          </a:p>
          <a:p>
            <a:r>
              <a:rPr lang="lv-LV" sz="4000" b="1" dirty="0" smtClean="0"/>
              <a:t>Vides, interjera, modes dizains u.c.</a:t>
            </a:r>
          </a:p>
          <a:p>
            <a:endParaRPr lang="lv-LV" sz="4000" b="1" dirty="0" smtClean="0"/>
          </a:p>
          <a:p>
            <a:endParaRPr lang="lv-LV" sz="4000" b="1" dirty="0" smtClean="0"/>
          </a:p>
          <a:p>
            <a:endParaRPr lang="lv-LV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2060"/>
                </a:solidFill>
              </a:rPr>
              <a:t>Vēja enerģijas izmantošana</a:t>
            </a:r>
            <a:endParaRPr lang="lv-LV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5008" y="2160588"/>
            <a:ext cx="519759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Vēja enerģijas izmantošana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5008" y="2160588"/>
            <a:ext cx="519759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329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 Skolēnu interešu izglītības apguve caur STEM priekšmetiem  </vt:lpstr>
      <vt:lpstr>RTA  studiju struktūra </vt:lpstr>
      <vt:lpstr>RTA fakultātes un studiju virzieni </vt:lpstr>
      <vt:lpstr>Mērķis</vt:lpstr>
      <vt:lpstr>Dalībnieki</vt:lpstr>
      <vt:lpstr>Procesa organizēšana</vt:lpstr>
      <vt:lpstr>RTA piedāvājums</vt:lpstr>
      <vt:lpstr>Vēja enerģijas izmantošana</vt:lpstr>
      <vt:lpstr>Vēja enerģijas izmantošana</vt:lpstr>
      <vt:lpstr>Vēja enerģijas izmantošana</vt:lpstr>
      <vt:lpstr>JAUNIE INŽNIERI</vt:lpstr>
      <vt:lpstr>Modes dizains</vt:lpstr>
      <vt:lpstr>Interjera dizains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NODARBĪBAS</dc:title>
  <dc:creator>Erika.Teirumnieka</dc:creator>
  <cp:lastModifiedBy>Ērika Teirumnieka</cp:lastModifiedBy>
  <cp:revision>13</cp:revision>
  <dcterms:created xsi:type="dcterms:W3CDTF">2013-04-27T07:02:09Z</dcterms:created>
  <dcterms:modified xsi:type="dcterms:W3CDTF">2016-10-20T07:31:50Z</dcterms:modified>
</cp:coreProperties>
</file>