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9" r:id="rId4"/>
    <p:sldMasterId id="2147483686" r:id="rId5"/>
    <p:sldMasterId id="2147483718" r:id="rId6"/>
    <p:sldMasterId id="2147483731" r:id="rId7"/>
    <p:sldMasterId id="2147483751" r:id="rId8"/>
    <p:sldMasterId id="2147483757" r:id="rId9"/>
  </p:sldMasterIdLst>
  <p:notesMasterIdLst>
    <p:notesMasterId r:id="rId40"/>
  </p:notesMasterIdLst>
  <p:handoutMasterIdLst>
    <p:handoutMasterId r:id="rId41"/>
  </p:handoutMasterIdLst>
  <p:sldIdLst>
    <p:sldId id="274" r:id="rId10"/>
    <p:sldId id="266" r:id="rId11"/>
    <p:sldId id="336" r:id="rId12"/>
    <p:sldId id="337" r:id="rId13"/>
    <p:sldId id="306" r:id="rId14"/>
    <p:sldId id="320" r:id="rId15"/>
    <p:sldId id="339" r:id="rId16"/>
    <p:sldId id="338" r:id="rId17"/>
    <p:sldId id="318" r:id="rId18"/>
    <p:sldId id="321" r:id="rId19"/>
    <p:sldId id="322" r:id="rId20"/>
    <p:sldId id="319" r:id="rId21"/>
    <p:sldId id="329" r:id="rId22"/>
    <p:sldId id="275" r:id="rId23"/>
    <p:sldId id="277" r:id="rId24"/>
    <p:sldId id="285" r:id="rId25"/>
    <p:sldId id="287" r:id="rId26"/>
    <p:sldId id="259" r:id="rId27"/>
    <p:sldId id="260" r:id="rId28"/>
    <p:sldId id="314" r:id="rId29"/>
    <p:sldId id="315" r:id="rId30"/>
    <p:sldId id="325" r:id="rId31"/>
    <p:sldId id="316" r:id="rId32"/>
    <p:sldId id="290" r:id="rId33"/>
    <p:sldId id="289" r:id="rId34"/>
    <p:sldId id="324" r:id="rId35"/>
    <p:sldId id="279" r:id="rId36"/>
    <p:sldId id="282" r:id="rId37"/>
    <p:sldId id="284" r:id="rId38"/>
    <p:sldId id="286" r:id="rId39"/>
  </p:sldIdLst>
  <p:sldSz cx="9144000" cy="6858000" type="screen4x3"/>
  <p:notesSz cx="7010400" cy="92964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470" autoAdjust="0"/>
  </p:normalViewPr>
  <p:slideViewPr>
    <p:cSldViewPr>
      <p:cViewPr varScale="1">
        <p:scale>
          <a:sx n="84" d="100"/>
          <a:sy n="84" d="100"/>
        </p:scale>
        <p:origin x="96" y="3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1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Defravapfl14\14em2387\L\Latvijas%20Siltumuznemumu%20asociacija\ADV\2014%20Energy%20efficiency%20directive\03_Work\Pas&#257;kumi_19062014_DK.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Defravapfl14\14em2387\L\Latvijas%20Siltumuznemumu%20asociacija\ADV\2014%20Energy%20efficiency%20directive\03_Work\Pas&#257;kumi_03072014_D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efravapfl14\14em2387\L\Latvijas%20Siltumuznemumu%20asociacija\ADV\2014%20Energy%20efficiency%20directive\03_Work\Pas&#257;kumi_03072014_DK.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efravapfl14\14em2387\L\Latvijas%20Siltumuznemumu%20asociacija\ADV\2014%20Energy%20efficiency%20directive\03_Work\Pas&#257;kumi_03072014_D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'Tarifa ietekme - pārskats'!$B$1</c:f>
              <c:strCache>
                <c:ptCount val="1"/>
                <c:pt idx="0">
                  <c:v>Plānotais tarifa pieaugums</c:v>
                </c:pt>
              </c:strCache>
            </c:strRef>
          </c:tx>
          <c:spPr>
            <a:solidFill>
              <a:schemeClr val="bg1">
                <a:lumMod val="75000"/>
              </a:schemeClr>
            </a:solidFill>
            <a:ln w="25400">
              <a:noFill/>
            </a:ln>
          </c:spPr>
          <c:invertIfNegative val="0"/>
          <c:dPt>
            <c:idx val="4"/>
            <c:invertIfNegative val="0"/>
            <c:bubble3D val="0"/>
          </c:dPt>
          <c:dPt>
            <c:idx val="5"/>
            <c:invertIfNegative val="0"/>
            <c:bubble3D val="0"/>
          </c:dPt>
          <c:dPt>
            <c:idx val="6"/>
            <c:invertIfNegative val="0"/>
            <c:bubble3D val="0"/>
            <c:spPr>
              <a:solidFill>
                <a:srgbClr val="FFD200"/>
              </a:solidFill>
              <a:ln w="25400">
                <a:noFill/>
              </a:ln>
            </c:spPr>
          </c:dPt>
          <c:dPt>
            <c:idx val="7"/>
            <c:invertIfNegative val="0"/>
            <c:bubble3D val="0"/>
            <c:spPr>
              <a:solidFill>
                <a:srgbClr val="FFD200"/>
              </a:solidFill>
              <a:ln w="25400">
                <a:noFill/>
              </a:ln>
            </c:spPr>
          </c:dPt>
          <c:dPt>
            <c:idx val="9"/>
            <c:invertIfNegative val="0"/>
            <c:bubble3D val="0"/>
          </c:dPt>
          <c:dPt>
            <c:idx val="11"/>
            <c:invertIfNegative val="0"/>
            <c:bubble3D val="0"/>
            <c:spPr>
              <a:solidFill>
                <a:srgbClr val="FFD200"/>
              </a:solidFill>
              <a:ln w="25400">
                <a:noFill/>
              </a:ln>
            </c:spPr>
          </c:dPt>
          <c:dPt>
            <c:idx val="12"/>
            <c:invertIfNegative val="0"/>
            <c:bubble3D val="0"/>
            <c:spPr>
              <a:solidFill>
                <a:srgbClr val="FFD200"/>
              </a:solidFill>
              <a:ln w="25400">
                <a:noFill/>
              </a:ln>
            </c:spPr>
          </c:dPt>
          <c:dPt>
            <c:idx val="13"/>
            <c:invertIfNegative val="0"/>
            <c:bubble3D val="0"/>
          </c:dPt>
          <c:dPt>
            <c:idx val="17"/>
            <c:invertIfNegative val="0"/>
            <c:bubble3D val="0"/>
            <c:spPr>
              <a:solidFill>
                <a:srgbClr val="FFD200"/>
              </a:solidFill>
              <a:ln w="25400">
                <a:noFill/>
              </a:ln>
            </c:spPr>
          </c:dPt>
          <c:dLbls>
            <c:spPr>
              <a:noFill/>
              <a:ln>
                <a:noFill/>
              </a:ln>
              <a:effectLst/>
            </c:spPr>
            <c:txPr>
              <a:bodyPr/>
              <a:lstStyle/>
              <a:p>
                <a:pPr>
                  <a:defRPr sz="800"/>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'Tarifa ietekme - pārskats'!$A$2:$A$19</c:f>
              <c:strCache>
                <c:ptCount val="18"/>
                <c:pt idx="0">
                  <c:v>SIA "Bauskas siltums"</c:v>
                </c:pt>
                <c:pt idx="1">
                  <c:v>SIA "Ozolnieku KSDU"</c:v>
                </c:pt>
                <c:pt idx="2">
                  <c:v>SIA "SM Energo" (Smiltene)</c:v>
                </c:pt>
                <c:pt idx="3">
                  <c:v>Valkas novada domes Siltumapgādes nodaļa</c:v>
                </c:pt>
                <c:pt idx="4">
                  <c:v>SIA „Jūrmalas siltums”</c:v>
                </c:pt>
                <c:pt idx="5">
                  <c:v>SIA "Rūjienas siltums"</c:v>
                </c:pt>
                <c:pt idx="6">
                  <c:v>SIA "Ventspils siltums"</c:v>
                </c:pt>
                <c:pt idx="7">
                  <c:v>PAS "Daugavpils siltumtīkli"</c:v>
                </c:pt>
                <c:pt idx="8">
                  <c:v>SIA "Talsu bio enerģija"</c:v>
                </c:pt>
                <c:pt idx="9">
                  <c:v>SIA "Kuldīgas siltumtīkli"</c:v>
                </c:pt>
                <c:pt idx="10">
                  <c:v>SIA "Norma K"</c:v>
                </c:pt>
                <c:pt idx="11">
                  <c:v>AS „Rīgas Siltums”</c:v>
                </c:pt>
                <c:pt idx="12">
                  <c:v>SIA "Fortum Jelgava"</c:v>
                </c:pt>
                <c:pt idx="13">
                  <c:v>Limbažu siltums***</c:v>
                </c:pt>
                <c:pt idx="14">
                  <c:v>SIA "Saldus siltums"</c:v>
                </c:pt>
                <c:pt idx="15">
                  <c:v>SIA "Salaspils siltums"</c:v>
                </c:pt>
                <c:pt idx="16">
                  <c:v>SIA „Ludzas Bio-Energija”</c:v>
                </c:pt>
                <c:pt idx="17">
                  <c:v>SIA „Liepājas enerģija”</c:v>
                </c:pt>
              </c:strCache>
            </c:strRef>
          </c:cat>
          <c:val>
            <c:numRef>
              <c:f>'Tarifa ietekme - pārskats'!$B$2:$B$19</c:f>
              <c:numCache>
                <c:formatCode>0.00%</c:formatCode>
                <c:ptCount val="18"/>
                <c:pt idx="0">
                  <c:v>2.7E-2</c:v>
                </c:pt>
                <c:pt idx="1">
                  <c:v>5.0999999999999997E-2</c:v>
                </c:pt>
                <c:pt idx="2">
                  <c:v>5.5599999999999997E-2</c:v>
                </c:pt>
                <c:pt idx="3">
                  <c:v>6.4199999999999993E-2</c:v>
                </c:pt>
                <c:pt idx="4">
                  <c:v>9.35E-2</c:v>
                </c:pt>
                <c:pt idx="5">
                  <c:v>9.8400000000000001E-2</c:v>
                </c:pt>
                <c:pt idx="6">
                  <c:v>0.10290000000000001</c:v>
                </c:pt>
                <c:pt idx="7">
                  <c:v>0.107</c:v>
                </c:pt>
                <c:pt idx="8">
                  <c:v>0.1095</c:v>
                </c:pt>
                <c:pt idx="9">
                  <c:v>0.11849999999999999</c:v>
                </c:pt>
                <c:pt idx="10">
                  <c:v>0.12620000000000001</c:v>
                </c:pt>
                <c:pt idx="11">
                  <c:v>0.1336</c:v>
                </c:pt>
                <c:pt idx="12">
                  <c:v>0.153</c:v>
                </c:pt>
                <c:pt idx="13">
                  <c:v>0.16</c:v>
                </c:pt>
                <c:pt idx="14">
                  <c:v>0.2</c:v>
                </c:pt>
                <c:pt idx="15">
                  <c:v>0.22</c:v>
                </c:pt>
                <c:pt idx="16">
                  <c:v>0.249</c:v>
                </c:pt>
                <c:pt idx="17">
                  <c:v>0.249</c:v>
                </c:pt>
              </c:numCache>
            </c:numRef>
          </c:val>
        </c:ser>
        <c:dLbls>
          <c:showLegendKey val="0"/>
          <c:showVal val="0"/>
          <c:showCatName val="0"/>
          <c:showSerName val="0"/>
          <c:showPercent val="0"/>
          <c:showBubbleSize val="0"/>
        </c:dLbls>
        <c:gapWidth val="100"/>
        <c:axId val="303250360"/>
        <c:axId val="304494104"/>
      </c:barChart>
      <c:catAx>
        <c:axId val="303250360"/>
        <c:scaling>
          <c:orientation val="minMax"/>
        </c:scaling>
        <c:delete val="0"/>
        <c:axPos val="b"/>
        <c:numFmt formatCode="General" sourceLinked="1"/>
        <c:majorTickMark val="out"/>
        <c:minorTickMark val="none"/>
        <c:tickLblPos val="low"/>
        <c:spPr>
          <a:ln w="25400">
            <a:solidFill>
              <a:schemeClr val="bg1">
                <a:lumMod val="65000"/>
              </a:schemeClr>
            </a:solidFill>
            <a:prstDash val="solid"/>
          </a:ln>
        </c:spPr>
        <c:crossAx val="304494104"/>
        <c:crosses val="autoZero"/>
        <c:auto val="1"/>
        <c:lblAlgn val="ctr"/>
        <c:lblOffset val="100"/>
        <c:noMultiLvlLbl val="0"/>
      </c:catAx>
      <c:valAx>
        <c:axId val="304494104"/>
        <c:scaling>
          <c:orientation val="minMax"/>
        </c:scaling>
        <c:delete val="0"/>
        <c:axPos val="l"/>
        <c:title>
          <c:tx>
            <c:rich>
              <a:bodyPr/>
              <a:lstStyle/>
              <a:p>
                <a:pPr>
                  <a:defRPr/>
                </a:pPr>
                <a:r>
                  <a:rPr lang="lv-LV"/>
                  <a:t>Plānotais tarifa pieaugums</a:t>
                </a:r>
              </a:p>
            </c:rich>
          </c:tx>
          <c:layout/>
          <c:overlay val="0"/>
        </c:title>
        <c:numFmt formatCode="0%" sourceLinked="0"/>
        <c:majorTickMark val="out"/>
        <c:minorTickMark val="none"/>
        <c:tickLblPos val="low"/>
        <c:spPr>
          <a:ln w="25400">
            <a:solidFill>
              <a:schemeClr val="bg1">
                <a:lumMod val="65000"/>
              </a:schemeClr>
            </a:solidFill>
            <a:prstDash val="solid"/>
          </a:ln>
        </c:spPr>
        <c:crossAx val="303250360"/>
        <c:crosses val="autoZero"/>
        <c:crossBetween val="between"/>
      </c:valAx>
      <c:spPr>
        <a:solidFill>
          <a:srgbClr val="FFFFFF"/>
        </a:solidFill>
        <a:ln w="25400">
          <a:noFill/>
        </a:ln>
      </c:spPr>
    </c:plotArea>
    <c:plotVisOnly val="1"/>
    <c:dispBlanksAs val="gap"/>
    <c:showDLblsOverMax val="0"/>
  </c:chart>
  <c:spPr>
    <a:solidFill>
      <a:srgbClr val="FFFFFF"/>
    </a:solidFill>
    <a:ln w="25400">
      <a:noFill/>
    </a:ln>
  </c:spPr>
  <c:txPr>
    <a:bodyPr/>
    <a:lstStyle/>
    <a:p>
      <a:pPr>
        <a:defRPr sz="900" b="0">
          <a:solidFill>
            <a:srgbClr val="000000"/>
          </a:solidFill>
          <a:latin typeface="Arial Narrow"/>
          <a:ea typeface="Arial Narrow"/>
          <a:cs typeface="Arial Narrow"/>
        </a:defRPr>
      </a:pPr>
      <a:endParaRPr lang="lv-LV"/>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lv-LV" dirty="0" smtClean="0"/>
              <a:t>Mājsaimniecību izmēra</a:t>
            </a:r>
            <a:r>
              <a:rPr lang="lv-LV" baseline="0" dirty="0" smtClean="0"/>
              <a:t> dinamika</a:t>
            </a:r>
            <a:endParaRPr lang="lv-LV" dirty="0"/>
          </a:p>
        </c:rich>
      </c:tx>
      <c:layout/>
      <c:overlay val="1"/>
    </c:title>
    <c:autoTitleDeleted val="0"/>
    <c:plotArea>
      <c:layout>
        <c:manualLayout>
          <c:layoutTarget val="inner"/>
          <c:xMode val="edge"/>
          <c:yMode val="edge"/>
          <c:x val="8.2051282051282051E-2"/>
          <c:y val="0.2516875741961675"/>
          <c:w val="0.82774490466798156"/>
          <c:h val="0.55617380309329989"/>
        </c:manualLayout>
      </c:layout>
      <c:barChart>
        <c:barDir val="col"/>
        <c:grouping val="clustered"/>
        <c:varyColors val="0"/>
        <c:ser>
          <c:idx val="0"/>
          <c:order val="0"/>
          <c:tx>
            <c:strRef>
              <c:f>'LV mēŗka analīze'!$C$4</c:f>
              <c:strCache>
                <c:ptCount val="1"/>
                <c:pt idx="0">
                  <c:v>Vidējais iemītnieku skaits mājsaimniecībā</c:v>
                </c:pt>
              </c:strCache>
            </c:strRef>
          </c:tx>
          <c:spPr>
            <a:solidFill>
              <a:schemeClr val="bg1">
                <a:lumMod val="75000"/>
              </a:schemeClr>
            </a:solidFill>
            <a:ln>
              <a:solidFill>
                <a:schemeClr val="bg1">
                  <a:lumMod val="75000"/>
                </a:schemeClr>
              </a:solidFill>
            </a:ln>
          </c:spPr>
          <c:invertIfNegative val="0"/>
          <c:dLbls>
            <c:dLbl>
              <c:idx val="0"/>
              <c:layout>
                <c:manualLayout>
                  <c:x val="-4.2433938785539933E-3"/>
                  <c:y val="3.944578828782990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1468910011746543E-2"/>
                  <c:y val="7.9730479013292461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'LV mēŗka analīze'!$D$3:$E$3</c:f>
              <c:numCache>
                <c:formatCode>General</c:formatCode>
                <c:ptCount val="2"/>
                <c:pt idx="0">
                  <c:v>2000</c:v>
                </c:pt>
                <c:pt idx="1">
                  <c:v>2011</c:v>
                </c:pt>
              </c:numCache>
            </c:numRef>
          </c:cat>
          <c:val>
            <c:numRef>
              <c:f>'LV mēŗka analīze'!$D$4:$E$4</c:f>
              <c:numCache>
                <c:formatCode>General</c:formatCode>
                <c:ptCount val="2"/>
                <c:pt idx="0">
                  <c:v>2.66</c:v>
                </c:pt>
                <c:pt idx="1">
                  <c:v>2.38</c:v>
                </c:pt>
              </c:numCache>
            </c:numRef>
          </c:val>
        </c:ser>
        <c:dLbls>
          <c:showLegendKey val="0"/>
          <c:showVal val="1"/>
          <c:showCatName val="0"/>
          <c:showSerName val="0"/>
          <c:showPercent val="0"/>
          <c:showBubbleSize val="0"/>
        </c:dLbls>
        <c:gapWidth val="265"/>
        <c:axId val="304493712"/>
        <c:axId val="304496456"/>
      </c:barChart>
      <c:lineChart>
        <c:grouping val="standard"/>
        <c:varyColors val="0"/>
        <c:ser>
          <c:idx val="1"/>
          <c:order val="1"/>
          <c:tx>
            <c:strRef>
              <c:f>'LV mēŗka analīze'!$C$5</c:f>
              <c:strCache>
                <c:ptCount val="1"/>
                <c:pt idx="0">
                  <c:v>Vienas personas mājsaimniecību skaits</c:v>
                </c:pt>
              </c:strCache>
            </c:strRef>
          </c:tx>
          <c:spPr>
            <a:ln>
              <a:solidFill>
                <a:srgbClr val="FFD200"/>
              </a:solidFill>
            </a:ln>
          </c:spPr>
          <c:marker>
            <c:symbol val="diamond"/>
            <c:size val="9"/>
            <c:spPr>
              <a:solidFill>
                <a:srgbClr val="FFD200"/>
              </a:solidFill>
              <a:ln>
                <a:solidFill>
                  <a:srgbClr val="FFD200"/>
                </a:solidFill>
              </a:ln>
            </c:spPr>
          </c:marker>
          <c:dLbls>
            <c:dLbl>
              <c:idx val="0"/>
              <c:layout>
                <c:manualLayout>
                  <c:x val="-3.6429824970103587E-2"/>
                  <c:y val="-7.47866516685414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8287795992714025E-2"/>
                  <c:y val="-6.44511581067472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429265330904676E-2"/>
                  <c:y val="1.611278952668680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1.9444755197949984E-2"/>
                  <c:y val="1.7536297388808273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lv-LV"/>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'LV mēŗka analīze'!$D$3:$E$3</c:f>
              <c:numCache>
                <c:formatCode>General</c:formatCode>
                <c:ptCount val="2"/>
                <c:pt idx="0">
                  <c:v>2000</c:v>
                </c:pt>
                <c:pt idx="1">
                  <c:v>2011</c:v>
                </c:pt>
              </c:numCache>
            </c:numRef>
          </c:cat>
          <c:val>
            <c:numRef>
              <c:f>'LV mēŗka analīze'!$D$5:$E$5</c:f>
              <c:numCache>
                <c:formatCode>0%</c:formatCode>
                <c:ptCount val="2"/>
                <c:pt idx="0">
                  <c:v>0.25</c:v>
                </c:pt>
                <c:pt idx="1">
                  <c:v>0.34</c:v>
                </c:pt>
              </c:numCache>
            </c:numRef>
          </c:val>
          <c:smooth val="0"/>
        </c:ser>
        <c:dLbls>
          <c:showLegendKey val="0"/>
          <c:showVal val="0"/>
          <c:showCatName val="0"/>
          <c:showSerName val="0"/>
          <c:showPercent val="0"/>
          <c:showBubbleSize val="0"/>
        </c:dLbls>
        <c:marker val="1"/>
        <c:smooth val="0"/>
        <c:axId val="304493320"/>
        <c:axId val="304494496"/>
      </c:lineChart>
      <c:catAx>
        <c:axId val="304493712"/>
        <c:scaling>
          <c:orientation val="minMax"/>
        </c:scaling>
        <c:delete val="0"/>
        <c:axPos val="b"/>
        <c:numFmt formatCode="General" sourceLinked="1"/>
        <c:majorTickMark val="out"/>
        <c:minorTickMark val="none"/>
        <c:tickLblPos val="nextTo"/>
        <c:crossAx val="304496456"/>
        <c:crosses val="autoZero"/>
        <c:auto val="1"/>
        <c:lblAlgn val="ctr"/>
        <c:lblOffset val="100"/>
        <c:noMultiLvlLbl val="0"/>
      </c:catAx>
      <c:valAx>
        <c:axId val="304496456"/>
        <c:scaling>
          <c:orientation val="minMax"/>
          <c:min val="0"/>
        </c:scaling>
        <c:delete val="0"/>
        <c:axPos val="l"/>
        <c:numFmt formatCode="General" sourceLinked="1"/>
        <c:majorTickMark val="out"/>
        <c:minorTickMark val="none"/>
        <c:tickLblPos val="nextTo"/>
        <c:crossAx val="304493712"/>
        <c:crosses val="autoZero"/>
        <c:crossBetween val="between"/>
      </c:valAx>
      <c:valAx>
        <c:axId val="304494496"/>
        <c:scaling>
          <c:orientation val="minMax"/>
        </c:scaling>
        <c:delete val="0"/>
        <c:axPos val="r"/>
        <c:numFmt formatCode="0%" sourceLinked="1"/>
        <c:majorTickMark val="out"/>
        <c:minorTickMark val="none"/>
        <c:tickLblPos val="nextTo"/>
        <c:crossAx val="304493320"/>
        <c:crosses val="max"/>
        <c:crossBetween val="between"/>
      </c:valAx>
      <c:catAx>
        <c:axId val="304493320"/>
        <c:scaling>
          <c:orientation val="minMax"/>
        </c:scaling>
        <c:delete val="1"/>
        <c:axPos val="b"/>
        <c:numFmt formatCode="General" sourceLinked="1"/>
        <c:majorTickMark val="out"/>
        <c:minorTickMark val="none"/>
        <c:tickLblPos val="nextTo"/>
        <c:crossAx val="304494496"/>
        <c:crosses val="autoZero"/>
        <c:auto val="1"/>
        <c:lblAlgn val="ctr"/>
        <c:lblOffset val="100"/>
        <c:noMultiLvlLbl val="0"/>
      </c:catAx>
    </c:plotArea>
    <c:legend>
      <c:legendPos val="b"/>
      <c:layout/>
      <c:overlay val="0"/>
    </c:legend>
    <c:plotVisOnly val="1"/>
    <c:dispBlanksAs val="gap"/>
    <c:showDLblsOverMax val="0"/>
  </c:chart>
  <c:spPr>
    <a:ln>
      <a:noFill/>
    </a:ln>
  </c:spPr>
  <c:txPr>
    <a:bodyPr/>
    <a:lstStyle/>
    <a:p>
      <a:pPr>
        <a:defRPr>
          <a:latin typeface="EYInterstate Light" panose="02000506000000020004" pitchFamily="2" charset="0"/>
        </a:defRPr>
      </a:pPr>
      <a:endParaRPr lang="lv-L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lv-LV" dirty="0" smtClean="0"/>
              <a:t>Mājsaimniecību</a:t>
            </a:r>
            <a:r>
              <a:rPr lang="lv-LV" baseline="0" dirty="0" smtClean="0"/>
              <a:t> ar grūtībām segt komunālos maksājumus īpatsvars, (%)</a:t>
            </a:r>
            <a:endParaRPr lang="lv-LV" dirty="0"/>
          </a:p>
        </c:rich>
      </c:tx>
      <c:layout/>
      <c:overlay val="0"/>
    </c:title>
    <c:autoTitleDeleted val="0"/>
    <c:plotArea>
      <c:layout/>
      <c:lineChart>
        <c:grouping val="standard"/>
        <c:varyColors val="0"/>
        <c:ser>
          <c:idx val="0"/>
          <c:order val="0"/>
          <c:tx>
            <c:strRef>
              <c:f>'LV mēŗka analīze'!$C$12</c:f>
              <c:strCache>
                <c:ptCount val="1"/>
                <c:pt idx="0">
                  <c:v>Viena persona (16–64)</c:v>
                </c:pt>
              </c:strCache>
            </c:strRef>
          </c:tx>
          <c:spPr>
            <a:ln>
              <a:solidFill>
                <a:schemeClr val="bg1">
                  <a:lumMod val="60000"/>
                  <a:lumOff val="40000"/>
                </a:schemeClr>
              </a:solidFill>
            </a:ln>
          </c:spPr>
          <c:marker>
            <c:symbol val="diamond"/>
            <c:size val="9"/>
            <c:spPr>
              <a:solidFill>
                <a:schemeClr val="bg1">
                  <a:lumMod val="60000"/>
                  <a:lumOff val="40000"/>
                </a:schemeClr>
              </a:solidFill>
              <a:ln>
                <a:solidFill>
                  <a:schemeClr val="bg1">
                    <a:lumMod val="60000"/>
                    <a:lumOff val="40000"/>
                  </a:schemeClr>
                </a:solidFill>
              </a:ln>
            </c:spPr>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'LV mēŗka analīze'!$D$11:$G$11</c:f>
              <c:numCache>
                <c:formatCode>General</c:formatCode>
                <c:ptCount val="4"/>
                <c:pt idx="0">
                  <c:v>2010</c:v>
                </c:pt>
                <c:pt idx="1">
                  <c:v>2011</c:v>
                </c:pt>
                <c:pt idx="2">
                  <c:v>2012</c:v>
                </c:pt>
                <c:pt idx="3">
                  <c:v>2013</c:v>
                </c:pt>
              </c:numCache>
            </c:numRef>
          </c:cat>
          <c:val>
            <c:numRef>
              <c:f>'LV mēŗka analīze'!$D$12:$G$12</c:f>
              <c:numCache>
                <c:formatCode>0%</c:formatCode>
                <c:ptCount val="4"/>
                <c:pt idx="0">
                  <c:v>0.42399999999999999</c:v>
                </c:pt>
                <c:pt idx="1">
                  <c:v>0.46399999999999997</c:v>
                </c:pt>
                <c:pt idx="2">
                  <c:v>0.46600000000000003</c:v>
                </c:pt>
                <c:pt idx="3">
                  <c:v>0.498</c:v>
                </c:pt>
              </c:numCache>
            </c:numRef>
          </c:val>
          <c:smooth val="0"/>
        </c:ser>
        <c:ser>
          <c:idx val="1"/>
          <c:order val="1"/>
          <c:tx>
            <c:strRef>
              <c:f>'LV mēŗka analīze'!$C$13</c:f>
              <c:strCache>
                <c:ptCount val="1"/>
                <c:pt idx="0">
                  <c:v>Pāris ar trīs un vairāk bērniem</c:v>
                </c:pt>
              </c:strCache>
            </c:strRef>
          </c:tx>
          <c:spPr>
            <a:ln>
              <a:solidFill>
                <a:srgbClr val="FFD200"/>
              </a:solidFill>
            </a:ln>
          </c:spPr>
          <c:marker>
            <c:symbol val="diamond"/>
            <c:size val="9"/>
            <c:spPr>
              <a:solidFill>
                <a:srgbClr val="FFD200"/>
              </a:solidFill>
              <a:ln>
                <a:solidFill>
                  <a:srgbClr val="FFD200"/>
                </a:solidFill>
              </a:ln>
            </c:spPr>
          </c:marker>
          <c:dLbls>
            <c:dLbl>
              <c:idx val="0"/>
              <c:layout>
                <c:manualLayout>
                  <c:x val="-3.642987249544629E-2"/>
                  <c:y val="-4.43101711983887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429265330904676E-2"/>
                  <c:y val="-2.416918429003021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429265330904676E-2"/>
                  <c:y val="1.61127895266868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9444755197949984E-2"/>
                  <c:y val="1.75362973888082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lv-LV"/>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'LV mēŗka analīze'!$D$11:$G$11</c:f>
              <c:numCache>
                <c:formatCode>General</c:formatCode>
                <c:ptCount val="4"/>
                <c:pt idx="0">
                  <c:v>2010</c:v>
                </c:pt>
                <c:pt idx="1">
                  <c:v>2011</c:v>
                </c:pt>
                <c:pt idx="2">
                  <c:v>2012</c:v>
                </c:pt>
                <c:pt idx="3">
                  <c:v>2013</c:v>
                </c:pt>
              </c:numCache>
            </c:numRef>
          </c:cat>
          <c:val>
            <c:numRef>
              <c:f>'LV mēŗka analīze'!$D$13:$G$13</c:f>
              <c:numCache>
                <c:formatCode>0%</c:formatCode>
                <c:ptCount val="4"/>
                <c:pt idx="0">
                  <c:v>0.41899999999999998</c:v>
                </c:pt>
                <c:pt idx="1">
                  <c:v>0.60499999999999998</c:v>
                </c:pt>
                <c:pt idx="2">
                  <c:v>0.52200000000000002</c:v>
                </c:pt>
                <c:pt idx="3">
                  <c:v>0.55500000000000005</c:v>
                </c:pt>
              </c:numCache>
            </c:numRef>
          </c:val>
          <c:smooth val="0"/>
        </c:ser>
        <c:ser>
          <c:idx val="2"/>
          <c:order val="2"/>
          <c:tx>
            <c:strRef>
              <c:f>'LV mēŗka analīze'!$C$14</c:f>
              <c:strCache>
                <c:ptCount val="1"/>
                <c:pt idx="0">
                  <c:v>Viens pieaugušais ar bērniem</c:v>
                </c:pt>
              </c:strCache>
            </c:strRef>
          </c:tx>
          <c:spPr>
            <a:ln>
              <a:solidFill>
                <a:srgbClr val="646464"/>
              </a:solidFill>
            </a:ln>
          </c:spPr>
          <c:marker>
            <c:symbol val="triangle"/>
            <c:size val="9"/>
            <c:spPr>
              <a:solidFill>
                <a:srgbClr val="646464"/>
              </a:solidFill>
              <a:ln>
                <a:solidFill>
                  <a:srgbClr val="646464"/>
                </a:solidFill>
              </a:ln>
            </c:spPr>
          </c:marker>
          <c:dLbls>
            <c:dLbl>
              <c:idx val="1"/>
              <c:layout>
                <c:manualLayout>
                  <c:x val="-5.5373406193078283E-2"/>
                  <c:y val="4.43101711983887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9185108692014596E-4"/>
                  <c:y val="-7.2276010815868564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'LV mēŗka analīze'!$D$11:$G$11</c:f>
              <c:numCache>
                <c:formatCode>General</c:formatCode>
                <c:ptCount val="4"/>
                <c:pt idx="0">
                  <c:v>2010</c:v>
                </c:pt>
                <c:pt idx="1">
                  <c:v>2011</c:v>
                </c:pt>
                <c:pt idx="2">
                  <c:v>2012</c:v>
                </c:pt>
                <c:pt idx="3">
                  <c:v>2013</c:v>
                </c:pt>
              </c:numCache>
            </c:numRef>
          </c:cat>
          <c:val>
            <c:numRef>
              <c:f>'LV mēŗka analīze'!$D$14:$G$14</c:f>
              <c:numCache>
                <c:formatCode>0%</c:formatCode>
                <c:ptCount val="4"/>
                <c:pt idx="0">
                  <c:v>0.56499999999999995</c:v>
                </c:pt>
                <c:pt idx="1">
                  <c:v>0.58499999999999996</c:v>
                </c:pt>
                <c:pt idx="2">
                  <c:v>0.58099999999999996</c:v>
                </c:pt>
                <c:pt idx="3">
                  <c:v>0.58499999999999996</c:v>
                </c:pt>
              </c:numCache>
            </c:numRef>
          </c:val>
          <c:smooth val="0"/>
        </c:ser>
        <c:ser>
          <c:idx val="3"/>
          <c:order val="3"/>
          <c:tx>
            <c:strRef>
              <c:f>'LV mēŗka analīze'!$C$15</c:f>
              <c:strCache>
                <c:ptCount val="1"/>
                <c:pt idx="0">
                  <c:v>Viena persona 65+</c:v>
                </c:pt>
              </c:strCache>
            </c:strRef>
          </c:tx>
          <c:spPr>
            <a:ln>
              <a:solidFill>
                <a:schemeClr val="bg1">
                  <a:lumMod val="65000"/>
                </a:schemeClr>
              </a:solidFill>
            </a:ln>
          </c:spPr>
          <c:marker>
            <c:symbol val="diamond"/>
            <c:size val="9"/>
            <c:spPr>
              <a:solidFill>
                <a:schemeClr val="bg1">
                  <a:lumMod val="65000"/>
                </a:schemeClr>
              </a:solidFill>
              <a:ln>
                <a:solidFill>
                  <a:schemeClr val="bg1">
                    <a:lumMod val="65000"/>
                  </a:schemeClr>
                </a:solidFill>
              </a:ln>
            </c:spPr>
          </c:marker>
          <c:dLbls>
            <c:dLbl>
              <c:idx val="0"/>
              <c:layout>
                <c:manualLayout>
                  <c:x val="-8.2574377656344886E-2"/>
                  <c:y val="-2.416918429003021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6715239829993929E-2"/>
                  <c:y val="-3.625377643504532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6715239829993929E-2"/>
                  <c:y val="-4.83383685800604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9429265330904676E-2"/>
                  <c:y val="-4.83383685800604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'LV mēŗka analīze'!$D$11:$G$11</c:f>
              <c:numCache>
                <c:formatCode>General</c:formatCode>
                <c:ptCount val="4"/>
                <c:pt idx="0">
                  <c:v>2010</c:v>
                </c:pt>
                <c:pt idx="1">
                  <c:v>2011</c:v>
                </c:pt>
                <c:pt idx="2">
                  <c:v>2012</c:v>
                </c:pt>
                <c:pt idx="3">
                  <c:v>2013</c:v>
                </c:pt>
              </c:numCache>
            </c:numRef>
          </c:cat>
          <c:val>
            <c:numRef>
              <c:f>'LV mēŗka analīze'!$D$15:$G$15</c:f>
              <c:numCache>
                <c:formatCode>0%</c:formatCode>
                <c:ptCount val="4"/>
                <c:pt idx="0">
                  <c:v>0.46799999999999997</c:v>
                </c:pt>
                <c:pt idx="1">
                  <c:v>0.51200000000000001</c:v>
                </c:pt>
                <c:pt idx="2">
                  <c:v>0.51700000000000002</c:v>
                </c:pt>
                <c:pt idx="3">
                  <c:v>0.61199999999999999</c:v>
                </c:pt>
              </c:numCache>
            </c:numRef>
          </c:val>
          <c:smooth val="0"/>
        </c:ser>
        <c:ser>
          <c:idx val="4"/>
          <c:order val="4"/>
          <c:tx>
            <c:strRef>
              <c:f>'LV mēŗka analīze'!$C$16</c:f>
              <c:strCache>
                <c:ptCount val="1"/>
                <c:pt idx="0">
                  <c:v>Citas mājsaimniecības*</c:v>
                </c:pt>
              </c:strCache>
            </c:strRef>
          </c:tx>
          <c:spPr>
            <a:ln>
              <a:solidFill>
                <a:schemeClr val="tx1"/>
              </a:solidFill>
            </a:ln>
          </c:spPr>
          <c:marker>
            <c:spPr>
              <a:solidFill>
                <a:schemeClr val="tx1"/>
              </a:solidFill>
              <a:ln>
                <a:solidFill>
                  <a:schemeClr val="tx1"/>
                </a:solidFill>
              </a:ln>
            </c:spPr>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'LV mēŗka analīze'!$D$11:$G$11</c:f>
              <c:numCache>
                <c:formatCode>General</c:formatCode>
                <c:ptCount val="4"/>
                <c:pt idx="0">
                  <c:v>2010</c:v>
                </c:pt>
                <c:pt idx="1">
                  <c:v>2011</c:v>
                </c:pt>
                <c:pt idx="2">
                  <c:v>2012</c:v>
                </c:pt>
                <c:pt idx="3">
                  <c:v>2013</c:v>
                </c:pt>
              </c:numCache>
            </c:numRef>
          </c:cat>
          <c:val>
            <c:numRef>
              <c:f>'LV mēŗka analīze'!$D$16:$G$16</c:f>
              <c:numCache>
                <c:formatCode>0%</c:formatCode>
                <c:ptCount val="4"/>
                <c:pt idx="0">
                  <c:v>0.34966666666666663</c:v>
                </c:pt>
                <c:pt idx="1">
                  <c:v>0.36099999999999999</c:v>
                </c:pt>
                <c:pt idx="2">
                  <c:v>0.36233333333333334</c:v>
                </c:pt>
                <c:pt idx="3">
                  <c:v>0.36166666666666664</c:v>
                </c:pt>
              </c:numCache>
            </c:numRef>
          </c:val>
          <c:smooth val="0"/>
        </c:ser>
        <c:dLbls>
          <c:dLblPos val="t"/>
          <c:showLegendKey val="0"/>
          <c:showVal val="1"/>
          <c:showCatName val="0"/>
          <c:showSerName val="0"/>
          <c:showPercent val="0"/>
          <c:showBubbleSize val="0"/>
        </c:dLbls>
        <c:marker val="1"/>
        <c:smooth val="0"/>
        <c:axId val="304496848"/>
        <c:axId val="304495672"/>
      </c:lineChart>
      <c:catAx>
        <c:axId val="304496848"/>
        <c:scaling>
          <c:orientation val="minMax"/>
        </c:scaling>
        <c:delete val="0"/>
        <c:axPos val="b"/>
        <c:numFmt formatCode="General" sourceLinked="1"/>
        <c:majorTickMark val="out"/>
        <c:minorTickMark val="none"/>
        <c:tickLblPos val="nextTo"/>
        <c:crossAx val="304495672"/>
        <c:crosses val="autoZero"/>
        <c:auto val="1"/>
        <c:lblAlgn val="ctr"/>
        <c:lblOffset val="100"/>
        <c:noMultiLvlLbl val="0"/>
      </c:catAx>
      <c:valAx>
        <c:axId val="304495672"/>
        <c:scaling>
          <c:orientation val="minMax"/>
          <c:min val="0.30000000000000004"/>
        </c:scaling>
        <c:delete val="0"/>
        <c:axPos val="l"/>
        <c:numFmt formatCode="0%" sourceLinked="1"/>
        <c:majorTickMark val="out"/>
        <c:minorTickMark val="none"/>
        <c:tickLblPos val="nextTo"/>
        <c:crossAx val="304496848"/>
        <c:crosses val="autoZero"/>
        <c:crossBetween val="between"/>
      </c:valAx>
    </c:plotArea>
    <c:legend>
      <c:legendPos val="b"/>
      <c:layout/>
      <c:overlay val="0"/>
    </c:legend>
    <c:plotVisOnly val="1"/>
    <c:dispBlanksAs val="gap"/>
    <c:showDLblsOverMax val="0"/>
  </c:chart>
  <c:spPr>
    <a:ln>
      <a:noFill/>
    </a:ln>
  </c:spPr>
  <c:txPr>
    <a:bodyPr/>
    <a:lstStyle/>
    <a:p>
      <a:pPr>
        <a:defRPr>
          <a:latin typeface="EYInterstate Light" panose="02000506000000020004" pitchFamily="2" charset="0"/>
        </a:defRPr>
      </a:pPr>
      <a:endParaRPr lang="lv-LV"/>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27646444951782"/>
          <c:y val="0.2798623760372394"/>
          <c:w val="0.81020035604561358"/>
          <c:h val="0.63958776555480656"/>
        </c:manualLayout>
      </c:layout>
      <c:barChart>
        <c:barDir val="col"/>
        <c:grouping val="clustered"/>
        <c:varyColors val="0"/>
        <c:ser>
          <c:idx val="0"/>
          <c:order val="0"/>
          <c:tx>
            <c:strRef>
              <c:f>'LV mēŗka analīze'!$C$47</c:f>
              <c:strCache>
                <c:ptCount val="1"/>
                <c:pt idx="0">
                  <c:v>Dabasgāze</c:v>
                </c:pt>
              </c:strCache>
            </c:strRef>
          </c:tx>
          <c:spPr>
            <a:solidFill>
              <a:srgbClr val="FFD200"/>
            </a:solidFill>
          </c:spPr>
          <c:invertIfNegative val="0"/>
          <c:dPt>
            <c:idx val="0"/>
            <c:invertIfNegative val="0"/>
            <c:bubble3D val="0"/>
            <c:spPr>
              <a:solidFill>
                <a:srgbClr val="FFD200"/>
              </a:solidFill>
            </c:spPr>
          </c:dPt>
          <c:dLbls>
            <c:spPr>
              <a:noFill/>
              <a:ln>
                <a:noFill/>
              </a:ln>
              <a:effectLst/>
            </c:spPr>
            <c:txPr>
              <a:bodyPr/>
              <a:lstStyle/>
              <a:p>
                <a:pPr>
                  <a:defRPr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'LV mēŗka analīze'!$D$46:$E$46</c:f>
              <c:numCache>
                <c:formatCode>General</c:formatCode>
                <c:ptCount val="2"/>
                <c:pt idx="0">
                  <c:v>2001</c:v>
                </c:pt>
                <c:pt idx="1">
                  <c:v>2010</c:v>
                </c:pt>
              </c:numCache>
            </c:numRef>
          </c:cat>
          <c:val>
            <c:numRef>
              <c:f>'LV mēŗka analīze'!$D$47:$E$47</c:f>
              <c:numCache>
                <c:formatCode>#,##0.00</c:formatCode>
                <c:ptCount val="2"/>
                <c:pt idx="0">
                  <c:v>15.2</c:v>
                </c:pt>
                <c:pt idx="1">
                  <c:v>67.59</c:v>
                </c:pt>
              </c:numCache>
            </c:numRef>
          </c:val>
        </c:ser>
        <c:ser>
          <c:idx val="1"/>
          <c:order val="1"/>
          <c:tx>
            <c:strRef>
              <c:f>'LV mēŗka analīze'!$C$48</c:f>
              <c:strCache>
                <c:ptCount val="1"/>
                <c:pt idx="0">
                  <c:v>Elektroenerģija</c:v>
                </c:pt>
              </c:strCache>
            </c:strRef>
          </c:tx>
          <c:spPr>
            <a:solidFill>
              <a:schemeClr val="bg1">
                <a:lumMod val="75000"/>
              </a:schemeClr>
            </a:solidFill>
          </c:spPr>
          <c:invertIfNegative val="0"/>
          <c:dLbls>
            <c:spPr>
              <a:noFill/>
              <a:ln>
                <a:noFill/>
              </a:ln>
              <a:effectLst/>
            </c:spPr>
            <c:txPr>
              <a:bodyPr/>
              <a:lstStyle/>
              <a:p>
                <a:pPr>
                  <a:defRPr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'LV mēŗka analīze'!$D$46:$E$46</c:f>
              <c:numCache>
                <c:formatCode>General</c:formatCode>
                <c:ptCount val="2"/>
                <c:pt idx="0">
                  <c:v>2001</c:v>
                </c:pt>
                <c:pt idx="1">
                  <c:v>2010</c:v>
                </c:pt>
              </c:numCache>
            </c:numRef>
          </c:cat>
          <c:val>
            <c:numRef>
              <c:f>'LV mēŗka analīze'!$D$48:$E$48</c:f>
              <c:numCache>
                <c:formatCode>#,##0.00</c:formatCode>
                <c:ptCount val="2"/>
                <c:pt idx="0">
                  <c:v>29.01</c:v>
                </c:pt>
                <c:pt idx="1">
                  <c:v>98.89</c:v>
                </c:pt>
              </c:numCache>
            </c:numRef>
          </c:val>
        </c:ser>
        <c:ser>
          <c:idx val="2"/>
          <c:order val="2"/>
          <c:tx>
            <c:strRef>
              <c:f>'LV mēŗka analīze'!$C$49</c:f>
              <c:strCache>
                <c:ptCount val="1"/>
                <c:pt idx="0">
                  <c:v>Siltumenerģijas izdevumi (iekļauta maksa par karsto ūdeni) </c:v>
                </c:pt>
              </c:strCache>
            </c:strRef>
          </c:tx>
          <c:spPr>
            <a:solidFill>
              <a:srgbClr val="646464"/>
            </a:solidFill>
          </c:spPr>
          <c:invertIfNegative val="0"/>
          <c:dLbls>
            <c:spPr>
              <a:noFill/>
              <a:ln>
                <a:noFill/>
              </a:ln>
              <a:effectLst/>
            </c:spPr>
            <c:txPr>
              <a:bodyPr/>
              <a:lstStyle/>
              <a:p>
                <a:pPr>
                  <a:defRPr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'LV mēŗka analīze'!$D$46:$E$46</c:f>
              <c:numCache>
                <c:formatCode>General</c:formatCode>
                <c:ptCount val="2"/>
                <c:pt idx="0">
                  <c:v>2001</c:v>
                </c:pt>
                <c:pt idx="1">
                  <c:v>2010</c:v>
                </c:pt>
              </c:numCache>
            </c:numRef>
          </c:cat>
          <c:val>
            <c:numRef>
              <c:f>'LV mēŗka analīze'!$D$49:$E$49</c:f>
              <c:numCache>
                <c:formatCode>#,##0</c:formatCode>
                <c:ptCount val="2"/>
                <c:pt idx="0">
                  <c:v>112.48</c:v>
                </c:pt>
                <c:pt idx="1">
                  <c:v>246.16</c:v>
                </c:pt>
              </c:numCache>
            </c:numRef>
          </c:val>
        </c:ser>
        <c:dLbls>
          <c:dLblPos val="outEnd"/>
          <c:showLegendKey val="0"/>
          <c:showVal val="1"/>
          <c:showCatName val="0"/>
          <c:showSerName val="0"/>
          <c:showPercent val="0"/>
          <c:showBubbleSize val="0"/>
        </c:dLbls>
        <c:gapWidth val="150"/>
        <c:axId val="304495280"/>
        <c:axId val="304491752"/>
      </c:barChart>
      <c:catAx>
        <c:axId val="304495280"/>
        <c:scaling>
          <c:orientation val="minMax"/>
        </c:scaling>
        <c:delete val="0"/>
        <c:axPos val="b"/>
        <c:numFmt formatCode="General" sourceLinked="1"/>
        <c:majorTickMark val="out"/>
        <c:minorTickMark val="none"/>
        <c:tickLblPos val="nextTo"/>
        <c:crossAx val="304491752"/>
        <c:crosses val="autoZero"/>
        <c:auto val="1"/>
        <c:lblAlgn val="ctr"/>
        <c:lblOffset val="100"/>
        <c:noMultiLvlLbl val="0"/>
      </c:catAx>
      <c:valAx>
        <c:axId val="304491752"/>
        <c:scaling>
          <c:orientation val="minMax"/>
        </c:scaling>
        <c:delete val="0"/>
        <c:axPos val="l"/>
        <c:title>
          <c:tx>
            <c:rich>
              <a:bodyPr rot="-5400000" vert="horz"/>
              <a:lstStyle/>
              <a:p>
                <a:pPr>
                  <a:defRPr/>
                </a:pPr>
                <a:r>
                  <a:rPr lang="lv-LV"/>
                  <a:t>EUR/cilvēku gadā</a:t>
                </a:r>
              </a:p>
            </c:rich>
          </c:tx>
          <c:layout/>
          <c:overlay val="0"/>
        </c:title>
        <c:numFmt formatCode="#,##0.00" sourceLinked="1"/>
        <c:majorTickMark val="out"/>
        <c:minorTickMark val="none"/>
        <c:tickLblPos val="nextTo"/>
        <c:crossAx val="304495280"/>
        <c:crosses val="autoZero"/>
        <c:crossBetween val="between"/>
      </c:valAx>
    </c:plotArea>
    <c:legend>
      <c:legendPos val="t"/>
      <c:layout/>
      <c:overlay val="0"/>
    </c:legend>
    <c:plotVisOnly val="1"/>
    <c:dispBlanksAs val="gap"/>
    <c:showDLblsOverMax val="0"/>
  </c:chart>
  <c:spPr>
    <a:ln>
      <a:noFill/>
    </a:ln>
  </c:spPr>
  <c:txPr>
    <a:bodyPr/>
    <a:lstStyle/>
    <a:p>
      <a:pPr>
        <a:defRPr>
          <a:latin typeface="EYInterstate Light" panose="02000506000000020004" pitchFamily="2" charset="0"/>
        </a:defRPr>
      </a:pPr>
      <a:endParaRPr lang="lv-LV"/>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lv-LV"/>
          </a:p>
        </p:txBody>
      </p:sp>
      <p:sp>
        <p:nvSpPr>
          <p:cNvPr id="3" name="Datuma vietturis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E8BEF1D-7F89-40CE-B218-5BD3F54B33F1}" type="datetimeFigureOut">
              <a:rPr lang="lv-LV" smtClean="0"/>
              <a:t>12.03.2015.</a:t>
            </a:fld>
            <a:endParaRPr lang="lv-LV"/>
          </a:p>
        </p:txBody>
      </p:sp>
      <p:sp>
        <p:nvSpPr>
          <p:cNvPr id="4" name="Kājenes vietturis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lv-LV"/>
          </a:p>
        </p:txBody>
      </p:sp>
      <p:sp>
        <p:nvSpPr>
          <p:cNvPr id="5" name="Slaida numura vietturis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26B1BA9-9C1B-4CE7-B716-EF09FEA4C444}" type="slidenum">
              <a:rPr lang="lv-LV" smtClean="0"/>
              <a:t>‹#›</a:t>
            </a:fld>
            <a:endParaRPr lang="lv-LV"/>
          </a:p>
        </p:txBody>
      </p:sp>
    </p:spTree>
    <p:extLst>
      <p:ext uri="{BB962C8B-B14F-4D97-AF65-F5344CB8AC3E}">
        <p14:creationId xmlns:p14="http://schemas.microsoft.com/office/powerpoint/2010/main" val="138358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lv-LV"/>
          </a:p>
        </p:txBody>
      </p:sp>
      <p:sp>
        <p:nvSpPr>
          <p:cNvPr id="3" name="Datuma vietturis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8099E6-7085-4226-99F0-347D80FA2627}" type="datetimeFigureOut">
              <a:rPr lang="lv-LV" smtClean="0"/>
              <a:t>12.03.2015.</a:t>
            </a:fld>
            <a:endParaRPr lang="lv-LV"/>
          </a:p>
        </p:txBody>
      </p:sp>
      <p:sp>
        <p:nvSpPr>
          <p:cNvPr id="4" name="Slaida attēla vietturis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lv-LV"/>
          </a:p>
        </p:txBody>
      </p:sp>
      <p:sp>
        <p:nvSpPr>
          <p:cNvPr id="5" name="Piezīmju vietturi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6" name="Kājenes vietturis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lv-LV"/>
          </a:p>
        </p:txBody>
      </p:sp>
      <p:sp>
        <p:nvSpPr>
          <p:cNvPr id="7" name="Slaida numura vietturis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CA3B87-79EC-4EEA-9528-0A7D1AC9070B}" type="slidenum">
              <a:rPr lang="lv-LV" smtClean="0"/>
              <a:t>‹#›</a:t>
            </a:fld>
            <a:endParaRPr lang="lv-LV"/>
          </a:p>
        </p:txBody>
      </p:sp>
    </p:spTree>
    <p:extLst>
      <p:ext uri="{BB962C8B-B14F-4D97-AF65-F5344CB8AC3E}">
        <p14:creationId xmlns:p14="http://schemas.microsoft.com/office/powerpoint/2010/main" val="372164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22CA3B87-79EC-4EEA-9528-0A7D1AC9070B}" type="slidenum">
              <a:rPr lang="lv-LV" smtClean="0"/>
              <a:t>30</a:t>
            </a:fld>
            <a:endParaRPr lang="lv-LV"/>
          </a:p>
        </p:txBody>
      </p:sp>
    </p:spTree>
    <p:extLst>
      <p:ext uri="{BB962C8B-B14F-4D97-AF65-F5344CB8AC3E}">
        <p14:creationId xmlns:p14="http://schemas.microsoft.com/office/powerpoint/2010/main" val="121783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9BB29C66-C279-449D-840C-86AE8A8C6E65}" type="datetime1">
              <a:rPr lang="lv-LV" smtClean="0"/>
              <a:t>12.03.2015.</a:t>
            </a:fld>
            <a:endParaRPr lang="lv-LV"/>
          </a:p>
        </p:txBody>
      </p:sp>
      <p:sp>
        <p:nvSpPr>
          <p:cNvPr id="5" name="Footer Placeholder 4"/>
          <p:cNvSpPr>
            <a:spLocks noGrp="1"/>
          </p:cNvSpPr>
          <p:nvPr>
            <p:ph type="ftr" sz="quarter" idx="11"/>
          </p:nvPr>
        </p:nvSpPr>
        <p:spPr/>
        <p:txBody>
          <a:bodyPr/>
          <a:lstStyle/>
          <a:p>
            <a:r>
              <a:rPr lang="lv-LV" smtClean="0"/>
              <a:t>13.03.2015. A.Salmiņš- LPS </a:t>
            </a:r>
            <a:endParaRPr lang="lv-LV"/>
          </a:p>
        </p:txBody>
      </p:sp>
      <p:sp>
        <p:nvSpPr>
          <p:cNvPr id="6" name="Slide Number Placeholder 5"/>
          <p:cNvSpPr>
            <a:spLocks noGrp="1"/>
          </p:cNvSpPr>
          <p:nvPr>
            <p:ph type="sldNum" sz="quarter" idx="12"/>
          </p:nvPr>
        </p:nvSpPr>
        <p:spPr/>
        <p:txBody>
          <a:bodyPr/>
          <a:lstStyle/>
          <a:p>
            <a:fld id="{5030A709-7799-4D5E-B1A7-00FB9429801D}" type="slidenum">
              <a:rPr lang="lv-LV" smtClean="0"/>
              <a:t>‹#›</a:t>
            </a:fld>
            <a:endParaRPr lang="lv-LV"/>
          </a:p>
        </p:txBody>
      </p:sp>
    </p:spTree>
    <p:extLst>
      <p:ext uri="{BB962C8B-B14F-4D97-AF65-F5344CB8AC3E}">
        <p14:creationId xmlns:p14="http://schemas.microsoft.com/office/powerpoint/2010/main" val="2229986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09B05A39-422C-4899-A1D3-E8E57CD31462}" type="datetime1">
              <a:rPr lang="lv-LV" smtClean="0"/>
              <a:t>12.03.2015.</a:t>
            </a:fld>
            <a:endParaRPr lang="lv-LV"/>
          </a:p>
        </p:txBody>
      </p:sp>
      <p:sp>
        <p:nvSpPr>
          <p:cNvPr id="5" name="Footer Placeholder 4"/>
          <p:cNvSpPr>
            <a:spLocks noGrp="1"/>
          </p:cNvSpPr>
          <p:nvPr>
            <p:ph type="ftr" sz="quarter" idx="11"/>
          </p:nvPr>
        </p:nvSpPr>
        <p:spPr/>
        <p:txBody>
          <a:bodyPr/>
          <a:lstStyle/>
          <a:p>
            <a:r>
              <a:rPr lang="lv-LV" smtClean="0"/>
              <a:t>13.03.2015. A.Salmiņš- LPS </a:t>
            </a:r>
            <a:endParaRPr lang="lv-LV"/>
          </a:p>
        </p:txBody>
      </p:sp>
      <p:sp>
        <p:nvSpPr>
          <p:cNvPr id="6" name="Slide Number Placeholder 5"/>
          <p:cNvSpPr>
            <a:spLocks noGrp="1"/>
          </p:cNvSpPr>
          <p:nvPr>
            <p:ph type="sldNum" sz="quarter" idx="12"/>
          </p:nvPr>
        </p:nvSpPr>
        <p:spPr/>
        <p:txBody>
          <a:bodyPr/>
          <a:lstStyle/>
          <a:p>
            <a:fld id="{5030A709-7799-4D5E-B1A7-00FB9429801D}" type="slidenum">
              <a:rPr lang="lv-LV" smtClean="0"/>
              <a:t>‹#›</a:t>
            </a:fld>
            <a:endParaRPr lang="lv-LV"/>
          </a:p>
        </p:txBody>
      </p:sp>
    </p:spTree>
    <p:extLst>
      <p:ext uri="{BB962C8B-B14F-4D97-AF65-F5344CB8AC3E}">
        <p14:creationId xmlns:p14="http://schemas.microsoft.com/office/powerpoint/2010/main" val="305724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D9B7D30B-8284-41ED-A57A-0DAE40139FE5}" type="datetime1">
              <a:rPr lang="lv-LV" smtClean="0"/>
              <a:t>12.03.2015.</a:t>
            </a:fld>
            <a:endParaRPr lang="lv-LV"/>
          </a:p>
        </p:txBody>
      </p:sp>
      <p:sp>
        <p:nvSpPr>
          <p:cNvPr id="5" name="Footer Placeholder 4"/>
          <p:cNvSpPr>
            <a:spLocks noGrp="1"/>
          </p:cNvSpPr>
          <p:nvPr>
            <p:ph type="ftr" sz="quarter" idx="11"/>
          </p:nvPr>
        </p:nvSpPr>
        <p:spPr/>
        <p:txBody>
          <a:bodyPr/>
          <a:lstStyle/>
          <a:p>
            <a:r>
              <a:rPr lang="lv-LV" smtClean="0"/>
              <a:t>13.03.2015. A.Salmiņš- LPS </a:t>
            </a:r>
            <a:endParaRPr lang="lv-LV"/>
          </a:p>
        </p:txBody>
      </p:sp>
      <p:sp>
        <p:nvSpPr>
          <p:cNvPr id="6" name="Slide Number Placeholder 5"/>
          <p:cNvSpPr>
            <a:spLocks noGrp="1"/>
          </p:cNvSpPr>
          <p:nvPr>
            <p:ph type="sldNum" sz="quarter" idx="12"/>
          </p:nvPr>
        </p:nvSpPr>
        <p:spPr/>
        <p:txBody>
          <a:bodyPr/>
          <a:lstStyle/>
          <a:p>
            <a:fld id="{5030A709-7799-4D5E-B1A7-00FB9429801D}" type="slidenum">
              <a:rPr lang="lv-LV" smtClean="0"/>
              <a:t>‹#›</a:t>
            </a:fld>
            <a:endParaRPr lang="lv-LV"/>
          </a:p>
        </p:txBody>
      </p:sp>
    </p:spTree>
    <p:extLst>
      <p:ext uri="{BB962C8B-B14F-4D97-AF65-F5344CB8AC3E}">
        <p14:creationId xmlns:p14="http://schemas.microsoft.com/office/powerpoint/2010/main" val="415180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fld id="{31F583EC-37C9-442E-A93C-5BB8D809517D}" type="datetime1">
              <a:rPr lang="lv-LV" smtClean="0">
                <a:solidFill>
                  <a:prstClr val="black"/>
                </a:solidFill>
              </a:rPr>
              <a:t>12.03.2015.</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r>
              <a:rPr lang="lv-LV" smtClean="0">
                <a:solidFill>
                  <a:prstClr val="black"/>
                </a:solidFill>
              </a:rPr>
              <a:t>13.03.2015. A.Salmiņš- LPS </a:t>
            </a:r>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defTabSz="457200" fontAlgn="base">
              <a:spcBef>
                <a:spcPct val="0"/>
              </a:spcBef>
              <a:spcAft>
                <a:spcPct val="0"/>
              </a:spcAft>
              <a:defRPr/>
            </a:pPr>
            <a:fld id="{2CFE3711-0117-4ACD-A278-97B93E4855EE}" type="slidenum">
              <a:rPr lang="fr-FR" altLang="lv-LV">
                <a:solidFill>
                  <a:prstClr val="black"/>
                </a:solidFill>
              </a:rPr>
              <a:pPr defTabSz="457200" fontAlgn="base">
                <a:spcBef>
                  <a:spcPct val="0"/>
                </a:spcBef>
                <a:spcAft>
                  <a:spcPct val="0"/>
                </a:spcAft>
                <a:defRPr/>
              </a:pPr>
              <a:t>‹#›</a:t>
            </a:fld>
            <a:endParaRPr lang="fr-FR" altLang="lv-LV">
              <a:solidFill>
                <a:prstClr val="black"/>
              </a:solidFill>
            </a:endParaRPr>
          </a:p>
        </p:txBody>
      </p:sp>
    </p:spTree>
    <p:extLst>
      <p:ext uri="{BB962C8B-B14F-4D97-AF65-F5344CB8AC3E}">
        <p14:creationId xmlns:p14="http://schemas.microsoft.com/office/powerpoint/2010/main" val="3872190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fld id="{D17DD4AA-40BD-4BDB-A0D2-010A0FBB654D}" type="datetime1">
              <a:rPr lang="lv-LV" smtClean="0">
                <a:solidFill>
                  <a:prstClr val="black"/>
                </a:solidFill>
              </a:rPr>
              <a:t>12.03.2015.</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r>
              <a:rPr lang="lv-LV" smtClean="0">
                <a:solidFill>
                  <a:prstClr val="black"/>
                </a:solidFill>
              </a:rPr>
              <a:t>13.03.2015. A.Salmiņš- LPS </a:t>
            </a:r>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defTabSz="457200" fontAlgn="base">
              <a:spcBef>
                <a:spcPct val="0"/>
              </a:spcBef>
              <a:spcAft>
                <a:spcPct val="0"/>
              </a:spcAft>
              <a:defRPr/>
            </a:pPr>
            <a:fld id="{65506BE5-E68C-4709-9A88-0DF7519951D4}" type="slidenum">
              <a:rPr lang="fr-FR" altLang="lv-LV">
                <a:solidFill>
                  <a:prstClr val="black"/>
                </a:solidFill>
              </a:rPr>
              <a:pPr defTabSz="457200" fontAlgn="base">
                <a:spcBef>
                  <a:spcPct val="0"/>
                </a:spcBef>
                <a:spcAft>
                  <a:spcPct val="0"/>
                </a:spcAft>
                <a:defRPr/>
              </a:pPr>
              <a:t>‹#›</a:t>
            </a:fld>
            <a:endParaRPr lang="fr-FR" altLang="lv-LV">
              <a:solidFill>
                <a:prstClr val="black"/>
              </a:solidFill>
            </a:endParaRPr>
          </a:p>
        </p:txBody>
      </p:sp>
    </p:spTree>
    <p:extLst>
      <p:ext uri="{BB962C8B-B14F-4D97-AF65-F5344CB8AC3E}">
        <p14:creationId xmlns:p14="http://schemas.microsoft.com/office/powerpoint/2010/main" val="2629491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fld id="{E258C3BA-AC99-41EA-A4DE-CA01B46A2380}" type="datetime1">
              <a:rPr lang="lv-LV" smtClean="0">
                <a:solidFill>
                  <a:prstClr val="black"/>
                </a:solidFill>
              </a:rPr>
              <a:t>12.03.2015.</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r>
              <a:rPr lang="lv-LV" smtClean="0">
                <a:solidFill>
                  <a:prstClr val="black"/>
                </a:solidFill>
              </a:rPr>
              <a:t>13.03.2015. A.Salmiņš- LPS </a:t>
            </a:r>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defTabSz="457200" fontAlgn="base">
              <a:spcBef>
                <a:spcPct val="0"/>
              </a:spcBef>
              <a:spcAft>
                <a:spcPct val="0"/>
              </a:spcAft>
              <a:defRPr/>
            </a:pPr>
            <a:fld id="{6346C8F6-9644-41DF-87CA-B49AE7390781}" type="slidenum">
              <a:rPr lang="fr-FR" altLang="lv-LV">
                <a:solidFill>
                  <a:prstClr val="black"/>
                </a:solidFill>
              </a:rPr>
              <a:pPr defTabSz="457200" fontAlgn="base">
                <a:spcBef>
                  <a:spcPct val="0"/>
                </a:spcBef>
                <a:spcAft>
                  <a:spcPct val="0"/>
                </a:spcAft>
                <a:defRPr/>
              </a:pPr>
              <a:t>‹#›</a:t>
            </a:fld>
            <a:endParaRPr lang="fr-FR" altLang="lv-LV">
              <a:solidFill>
                <a:prstClr val="black"/>
              </a:solidFill>
            </a:endParaRPr>
          </a:p>
        </p:txBody>
      </p:sp>
    </p:spTree>
    <p:extLst>
      <p:ext uri="{BB962C8B-B14F-4D97-AF65-F5344CB8AC3E}">
        <p14:creationId xmlns:p14="http://schemas.microsoft.com/office/powerpoint/2010/main" val="1547113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fld id="{1A831621-3611-4ABF-9275-3AC428FDE1CF}" type="datetime1">
              <a:rPr lang="lv-LV" smtClean="0">
                <a:solidFill>
                  <a:prstClr val="black"/>
                </a:solidFill>
              </a:rPr>
              <a:t>12.03.2015.</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r>
              <a:rPr lang="lv-LV" smtClean="0">
                <a:solidFill>
                  <a:prstClr val="black"/>
                </a:solidFill>
              </a:rPr>
              <a:t>13.03.2015. A.Salmiņš- LPS </a:t>
            </a:r>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defTabSz="457200" fontAlgn="base">
              <a:spcBef>
                <a:spcPct val="0"/>
              </a:spcBef>
              <a:spcAft>
                <a:spcPct val="0"/>
              </a:spcAft>
              <a:defRPr/>
            </a:pPr>
            <a:fld id="{AC06CBBC-7A61-4EA6-B442-8F4C449FE183}" type="slidenum">
              <a:rPr lang="fr-FR" altLang="lv-LV">
                <a:solidFill>
                  <a:prstClr val="black"/>
                </a:solidFill>
              </a:rPr>
              <a:pPr defTabSz="457200" fontAlgn="base">
                <a:spcBef>
                  <a:spcPct val="0"/>
                </a:spcBef>
                <a:spcAft>
                  <a:spcPct val="0"/>
                </a:spcAft>
                <a:defRPr/>
              </a:pPr>
              <a:t>‹#›</a:t>
            </a:fld>
            <a:endParaRPr lang="fr-FR" altLang="lv-LV">
              <a:solidFill>
                <a:prstClr val="black"/>
              </a:solidFill>
            </a:endParaRPr>
          </a:p>
        </p:txBody>
      </p:sp>
    </p:spTree>
    <p:extLst>
      <p:ext uri="{BB962C8B-B14F-4D97-AF65-F5344CB8AC3E}">
        <p14:creationId xmlns:p14="http://schemas.microsoft.com/office/powerpoint/2010/main" val="3700315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fld id="{8C6B8E80-1E3E-4BF1-9BF6-1B88E1F5F31F}" type="datetime1">
              <a:rPr lang="lv-LV" smtClean="0">
                <a:solidFill>
                  <a:prstClr val="black"/>
                </a:solidFill>
              </a:rPr>
              <a:t>12.03.2015.</a:t>
            </a:fld>
            <a:endParaRPr lang="fr-FR">
              <a:solidFill>
                <a:prstClr val="black"/>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r>
              <a:rPr lang="lv-LV" smtClean="0">
                <a:solidFill>
                  <a:prstClr val="black"/>
                </a:solidFill>
              </a:rPr>
              <a:t>13.03.2015. A.Salmiņš- LPS </a:t>
            </a:r>
            <a:endParaRPr lang="fr-FR">
              <a:solidFill>
                <a:prstClr val="black"/>
              </a:solidFill>
            </a:endParaRP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defTabSz="457200" fontAlgn="base">
              <a:spcBef>
                <a:spcPct val="0"/>
              </a:spcBef>
              <a:spcAft>
                <a:spcPct val="0"/>
              </a:spcAft>
              <a:defRPr/>
            </a:pPr>
            <a:fld id="{C60C4C43-7716-40A9-BF5A-47EE20E9401D}" type="slidenum">
              <a:rPr lang="fr-FR" altLang="lv-LV">
                <a:solidFill>
                  <a:prstClr val="black"/>
                </a:solidFill>
              </a:rPr>
              <a:pPr defTabSz="457200" fontAlgn="base">
                <a:spcBef>
                  <a:spcPct val="0"/>
                </a:spcBef>
                <a:spcAft>
                  <a:spcPct val="0"/>
                </a:spcAft>
                <a:defRPr/>
              </a:pPr>
              <a:t>‹#›</a:t>
            </a:fld>
            <a:endParaRPr lang="fr-FR" altLang="lv-LV">
              <a:solidFill>
                <a:prstClr val="black"/>
              </a:solidFill>
            </a:endParaRPr>
          </a:p>
        </p:txBody>
      </p:sp>
    </p:spTree>
    <p:extLst>
      <p:ext uri="{BB962C8B-B14F-4D97-AF65-F5344CB8AC3E}">
        <p14:creationId xmlns:p14="http://schemas.microsoft.com/office/powerpoint/2010/main" val="1977367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32238"/>
            <a:ext cx="82296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fld id="{2ED70145-64E1-44FA-88B9-630384FF70D7}" type="datetime1">
              <a:rPr lang="lv-LV" smtClean="0">
                <a:solidFill>
                  <a:prstClr val="black"/>
                </a:solidFill>
              </a:rPr>
              <a:t>12.03.2015.</a:t>
            </a:fld>
            <a:endParaRPr lang="fr-FR">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r>
              <a:rPr lang="lv-LV" smtClean="0">
                <a:solidFill>
                  <a:prstClr val="black"/>
                </a:solidFill>
              </a:rPr>
              <a:t>13.03.2015. A.Salmiņš- LPS </a:t>
            </a:r>
            <a:endParaRPr lang="fr-FR">
              <a:solidFill>
                <a:prstClr val="black"/>
              </a:solidFill>
            </a:endParaRP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defTabSz="457200" fontAlgn="base">
              <a:spcBef>
                <a:spcPct val="0"/>
              </a:spcBef>
              <a:spcAft>
                <a:spcPct val="0"/>
              </a:spcAft>
              <a:defRPr/>
            </a:pPr>
            <a:fld id="{6151B077-4215-4A92-BE6A-2AC485192F82}" type="slidenum">
              <a:rPr lang="fr-FR" altLang="lv-LV">
                <a:solidFill>
                  <a:prstClr val="black"/>
                </a:solidFill>
              </a:rPr>
              <a:pPr defTabSz="457200" fontAlgn="base">
                <a:spcBef>
                  <a:spcPct val="0"/>
                </a:spcBef>
                <a:spcAft>
                  <a:spcPct val="0"/>
                </a:spcAft>
                <a:defRPr/>
              </a:pPr>
              <a:t>‹#›</a:t>
            </a:fld>
            <a:endParaRPr lang="fr-FR" altLang="lv-LV">
              <a:solidFill>
                <a:prstClr val="black"/>
              </a:solidFill>
            </a:endParaRPr>
          </a:p>
        </p:txBody>
      </p:sp>
    </p:spTree>
    <p:extLst>
      <p:ext uri="{BB962C8B-B14F-4D97-AF65-F5344CB8AC3E}">
        <p14:creationId xmlns:p14="http://schemas.microsoft.com/office/powerpoint/2010/main" val="4273850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fld id="{E576A8DE-17C0-4208-8643-4BD9F39116B3}" type="datetime1">
              <a:rPr lang="lv-LV" smtClean="0">
                <a:solidFill>
                  <a:prstClr val="black"/>
                </a:solidFill>
              </a:rPr>
              <a:t>12.03.2015.</a:t>
            </a:fld>
            <a:endParaRPr lang="fr-FR">
              <a:solidFill>
                <a:prstClr val="black"/>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r>
              <a:rPr lang="lv-LV" smtClean="0">
                <a:solidFill>
                  <a:prstClr val="black"/>
                </a:solidFill>
              </a:rPr>
              <a:t>13.03.2015. A.Salmiņš- LPS </a:t>
            </a:r>
            <a:endParaRPr lang="fr-FR">
              <a:solidFill>
                <a:prstClr val="black"/>
              </a:solidFill>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defTabSz="457200" fontAlgn="base">
              <a:spcBef>
                <a:spcPct val="0"/>
              </a:spcBef>
              <a:spcAft>
                <a:spcPct val="0"/>
              </a:spcAft>
              <a:defRPr/>
            </a:pPr>
            <a:fld id="{AE7511FB-CF77-4811-A7BB-AD4770A4F292}" type="slidenum">
              <a:rPr lang="fr-FR" altLang="lv-LV">
                <a:solidFill>
                  <a:prstClr val="black"/>
                </a:solidFill>
              </a:rPr>
              <a:pPr defTabSz="457200" fontAlgn="base">
                <a:spcBef>
                  <a:spcPct val="0"/>
                </a:spcBef>
                <a:spcAft>
                  <a:spcPct val="0"/>
                </a:spcAft>
                <a:defRPr/>
              </a:pPr>
              <a:t>‹#›</a:t>
            </a:fld>
            <a:endParaRPr lang="fr-FR" altLang="lv-LV">
              <a:solidFill>
                <a:prstClr val="black"/>
              </a:solidFill>
            </a:endParaRPr>
          </a:p>
        </p:txBody>
      </p:sp>
    </p:spTree>
    <p:extLst>
      <p:ext uri="{BB962C8B-B14F-4D97-AF65-F5344CB8AC3E}">
        <p14:creationId xmlns:p14="http://schemas.microsoft.com/office/powerpoint/2010/main" val="888558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fld id="{34D32812-8145-458B-A120-802A839D761F}" type="datetime1">
              <a:rPr lang="lv-LV" smtClean="0">
                <a:solidFill>
                  <a:prstClr val="black"/>
                </a:solidFill>
              </a:rPr>
              <a:t>12.03.2015.</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r>
              <a:rPr lang="lv-LV" smtClean="0">
                <a:solidFill>
                  <a:prstClr val="black"/>
                </a:solidFill>
              </a:rPr>
              <a:t>13.03.2015. A.Salmiņš- LPS </a:t>
            </a:r>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defTabSz="457200" fontAlgn="base">
              <a:spcBef>
                <a:spcPct val="0"/>
              </a:spcBef>
              <a:spcAft>
                <a:spcPct val="0"/>
              </a:spcAft>
              <a:defRPr/>
            </a:pPr>
            <a:fld id="{E012AA2C-8EF0-4978-8D4A-D1A5ADF8F510}" type="slidenum">
              <a:rPr lang="fr-FR" altLang="lv-LV">
                <a:solidFill>
                  <a:prstClr val="black"/>
                </a:solidFill>
              </a:rPr>
              <a:pPr defTabSz="457200" fontAlgn="base">
                <a:spcBef>
                  <a:spcPct val="0"/>
                </a:spcBef>
                <a:spcAft>
                  <a:spcPct val="0"/>
                </a:spcAft>
                <a:defRPr/>
              </a:pPr>
              <a:t>‹#›</a:t>
            </a:fld>
            <a:endParaRPr lang="fr-FR" altLang="lv-LV">
              <a:solidFill>
                <a:prstClr val="black"/>
              </a:solidFill>
            </a:endParaRPr>
          </a:p>
        </p:txBody>
      </p:sp>
    </p:spTree>
    <p:extLst>
      <p:ext uri="{BB962C8B-B14F-4D97-AF65-F5344CB8AC3E}">
        <p14:creationId xmlns:p14="http://schemas.microsoft.com/office/powerpoint/2010/main" val="1923532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6E8253E3-C09E-4648-A393-352D4D9222DB}" type="datetime1">
              <a:rPr lang="lv-LV" smtClean="0"/>
              <a:t>12.03.2015.</a:t>
            </a:fld>
            <a:endParaRPr lang="lv-LV"/>
          </a:p>
        </p:txBody>
      </p:sp>
      <p:sp>
        <p:nvSpPr>
          <p:cNvPr id="5" name="Footer Placeholder 4"/>
          <p:cNvSpPr>
            <a:spLocks noGrp="1"/>
          </p:cNvSpPr>
          <p:nvPr>
            <p:ph type="ftr" sz="quarter" idx="11"/>
          </p:nvPr>
        </p:nvSpPr>
        <p:spPr/>
        <p:txBody>
          <a:bodyPr/>
          <a:lstStyle/>
          <a:p>
            <a:r>
              <a:rPr lang="lv-LV" smtClean="0"/>
              <a:t>13.03.2015. A.Salmiņš- LPS </a:t>
            </a:r>
            <a:endParaRPr lang="lv-LV"/>
          </a:p>
        </p:txBody>
      </p:sp>
      <p:sp>
        <p:nvSpPr>
          <p:cNvPr id="6" name="Slide Number Placeholder 5"/>
          <p:cNvSpPr>
            <a:spLocks noGrp="1"/>
          </p:cNvSpPr>
          <p:nvPr>
            <p:ph type="sldNum" sz="quarter" idx="12"/>
          </p:nvPr>
        </p:nvSpPr>
        <p:spPr/>
        <p:txBody>
          <a:bodyPr/>
          <a:lstStyle/>
          <a:p>
            <a:fld id="{5030A709-7799-4D5E-B1A7-00FB9429801D}" type="slidenum">
              <a:rPr lang="lv-LV" smtClean="0"/>
              <a:t>‹#›</a:t>
            </a:fld>
            <a:endParaRPr lang="lv-LV"/>
          </a:p>
        </p:txBody>
      </p:sp>
    </p:spTree>
    <p:extLst>
      <p:ext uri="{BB962C8B-B14F-4D97-AF65-F5344CB8AC3E}">
        <p14:creationId xmlns:p14="http://schemas.microsoft.com/office/powerpoint/2010/main" val="2524613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fld id="{D11EEC26-B6AC-41A7-989D-FDA53DA9B3F3}" type="datetime1">
              <a:rPr lang="lv-LV" smtClean="0">
                <a:solidFill>
                  <a:prstClr val="black"/>
                </a:solidFill>
              </a:rPr>
              <a:t>12.03.2015.</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r>
              <a:rPr lang="lv-LV" smtClean="0">
                <a:solidFill>
                  <a:prstClr val="black"/>
                </a:solidFill>
              </a:rPr>
              <a:t>13.03.2015. A.Salmiņš- LPS </a:t>
            </a:r>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defTabSz="457200" fontAlgn="base">
              <a:spcBef>
                <a:spcPct val="0"/>
              </a:spcBef>
              <a:spcAft>
                <a:spcPct val="0"/>
              </a:spcAft>
              <a:defRPr/>
            </a:pPr>
            <a:fld id="{2099FB0B-3B77-40D0-B60F-93DEC7CDC2E3}" type="slidenum">
              <a:rPr lang="fr-FR" altLang="lv-LV">
                <a:solidFill>
                  <a:prstClr val="black"/>
                </a:solidFill>
              </a:rPr>
              <a:pPr defTabSz="457200" fontAlgn="base">
                <a:spcBef>
                  <a:spcPct val="0"/>
                </a:spcBef>
                <a:spcAft>
                  <a:spcPct val="0"/>
                </a:spcAft>
                <a:defRPr/>
              </a:pPr>
              <a:t>‹#›</a:t>
            </a:fld>
            <a:endParaRPr lang="fr-FR" altLang="lv-LV">
              <a:solidFill>
                <a:prstClr val="black"/>
              </a:solidFill>
            </a:endParaRPr>
          </a:p>
        </p:txBody>
      </p:sp>
    </p:spTree>
    <p:extLst>
      <p:ext uri="{BB962C8B-B14F-4D97-AF65-F5344CB8AC3E}">
        <p14:creationId xmlns:p14="http://schemas.microsoft.com/office/powerpoint/2010/main" val="2054004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fld id="{18BC84E4-40ED-4677-A4FE-414E9A3A1796}" type="datetime1">
              <a:rPr lang="lv-LV" smtClean="0">
                <a:solidFill>
                  <a:prstClr val="black"/>
                </a:solidFill>
              </a:rPr>
              <a:t>12.03.2015.</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r>
              <a:rPr lang="lv-LV" smtClean="0">
                <a:solidFill>
                  <a:prstClr val="black"/>
                </a:solidFill>
              </a:rPr>
              <a:t>13.03.2015. A.Salmiņš- LPS </a:t>
            </a:r>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defTabSz="457200" fontAlgn="base">
              <a:spcBef>
                <a:spcPct val="0"/>
              </a:spcBef>
              <a:spcAft>
                <a:spcPct val="0"/>
              </a:spcAft>
              <a:defRPr/>
            </a:pPr>
            <a:fld id="{697CF83D-ABEE-4F85-AB29-DA3948331EC5}" type="slidenum">
              <a:rPr lang="fr-FR" altLang="lv-LV">
                <a:solidFill>
                  <a:prstClr val="black"/>
                </a:solidFill>
              </a:rPr>
              <a:pPr defTabSz="457200" fontAlgn="base">
                <a:spcBef>
                  <a:spcPct val="0"/>
                </a:spcBef>
                <a:spcAft>
                  <a:spcPct val="0"/>
                </a:spcAft>
                <a:defRPr/>
              </a:pPr>
              <a:t>‹#›</a:t>
            </a:fld>
            <a:endParaRPr lang="fr-FR" altLang="lv-LV">
              <a:solidFill>
                <a:prstClr val="black"/>
              </a:solidFill>
            </a:endParaRPr>
          </a:p>
        </p:txBody>
      </p:sp>
    </p:spTree>
    <p:extLst>
      <p:ext uri="{BB962C8B-B14F-4D97-AF65-F5344CB8AC3E}">
        <p14:creationId xmlns:p14="http://schemas.microsoft.com/office/powerpoint/2010/main" val="31803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fld id="{1DDD42A8-078E-4E0D-8714-6503F7B2047D}" type="datetime1">
              <a:rPr lang="lv-LV" smtClean="0">
                <a:solidFill>
                  <a:prstClr val="black"/>
                </a:solidFill>
              </a:rPr>
              <a:t>12.03.2015.</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defTabSz="457200">
              <a:defRPr/>
            </a:pPr>
            <a:r>
              <a:rPr lang="lv-LV" smtClean="0">
                <a:solidFill>
                  <a:prstClr val="black"/>
                </a:solidFill>
              </a:rPr>
              <a:t>13.03.2015. A.Salmiņš- LPS </a:t>
            </a:r>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defTabSz="457200" fontAlgn="base">
              <a:spcBef>
                <a:spcPct val="0"/>
              </a:spcBef>
              <a:spcAft>
                <a:spcPct val="0"/>
              </a:spcAft>
              <a:defRPr/>
            </a:pPr>
            <a:fld id="{280AC9EE-5730-4DAD-A79E-4493AFC08F69}" type="slidenum">
              <a:rPr lang="fr-FR" altLang="lv-LV">
                <a:solidFill>
                  <a:prstClr val="black"/>
                </a:solidFill>
              </a:rPr>
              <a:pPr defTabSz="457200" fontAlgn="base">
                <a:spcBef>
                  <a:spcPct val="0"/>
                </a:spcBef>
                <a:spcAft>
                  <a:spcPct val="0"/>
                </a:spcAft>
                <a:defRPr/>
              </a:pPr>
              <a:t>‹#›</a:t>
            </a:fld>
            <a:endParaRPr lang="fr-FR" altLang="lv-LV">
              <a:solidFill>
                <a:prstClr val="black"/>
              </a:solidFill>
            </a:endParaRPr>
          </a:p>
        </p:txBody>
      </p:sp>
    </p:spTree>
    <p:extLst>
      <p:ext uri="{BB962C8B-B14F-4D97-AF65-F5344CB8AC3E}">
        <p14:creationId xmlns:p14="http://schemas.microsoft.com/office/powerpoint/2010/main" val="875991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710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01600" y="57600"/>
            <a:ext cx="6220800" cy="1360038"/>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defTabSz="457200" fontAlgn="base">
              <a:spcBef>
                <a:spcPct val="0"/>
              </a:spcBef>
              <a:spcAft>
                <a:spcPct val="0"/>
              </a:spcAft>
              <a:defRPr/>
            </a:pPr>
            <a:fld id="{06CEBAFB-03DF-41D8-A460-4E1541E8D280}" type="datetime1">
              <a:rPr lang="lv-LV" smtClean="0">
                <a:solidFill>
                  <a:prstClr val="black"/>
                </a:solidFill>
              </a:rPr>
              <a:t>12.03.2015.</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defTabSz="457200" fontAlgn="base">
              <a:spcBef>
                <a:spcPct val="0"/>
              </a:spcBef>
              <a:spcAft>
                <a:spcPct val="0"/>
              </a:spcAft>
              <a:defRPr/>
            </a:pPr>
            <a:r>
              <a:rPr lang="lv-LV" smtClean="0">
                <a:solidFill>
                  <a:prstClr val="black"/>
                </a:solidFill>
              </a:rPr>
              <a:t>13.03.2015. A.Salmiņš- LPS </a:t>
            </a:r>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8A18E39C-2F17-4F52-807F-CD9BA91E0827}" type="slidenum">
              <a:rPr lang="fr-FR" altLang="lv-LV">
                <a:solidFill>
                  <a:prstClr val="black"/>
                </a:solidFill>
                <a:latin typeface="Arial" panose="020B0604020202020204" pitchFamily="34" charset="0"/>
              </a:rPr>
              <a:pPr defTabSz="457200" fontAlgn="base">
                <a:spcBef>
                  <a:spcPct val="0"/>
                </a:spcBef>
                <a:spcAft>
                  <a:spcPct val="0"/>
                </a:spcAft>
                <a:defRPr/>
              </a:pPr>
              <a:t>‹#›</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2097885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095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065600" y="274638"/>
            <a:ext cx="624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defTabSz="457200" fontAlgn="base">
              <a:spcBef>
                <a:spcPct val="0"/>
              </a:spcBef>
              <a:spcAft>
                <a:spcPct val="0"/>
              </a:spcAft>
              <a:defRPr/>
            </a:pPr>
            <a:fld id="{815E5781-1F9F-4119-8D8C-BD8BEF876018}" type="datetime1">
              <a:rPr lang="lv-LV" smtClean="0">
                <a:solidFill>
                  <a:prstClr val="black"/>
                </a:solidFill>
              </a:rPr>
              <a:t>12.03.2015.</a:t>
            </a:fld>
            <a:endParaRPr lang="fr-FR">
              <a:solidFill>
                <a:prstClr val="black"/>
              </a:solidFill>
            </a:endParaRP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defTabSz="457200" fontAlgn="base">
              <a:spcBef>
                <a:spcPct val="0"/>
              </a:spcBef>
              <a:spcAft>
                <a:spcPct val="0"/>
              </a:spcAft>
              <a:defRPr/>
            </a:pPr>
            <a:r>
              <a:rPr lang="lv-LV" smtClean="0">
                <a:solidFill>
                  <a:prstClr val="black"/>
                </a:solidFill>
              </a:rPr>
              <a:t>13.03.2015. A.Salmiņš- LPS </a:t>
            </a:r>
            <a:endParaRPr lang="fr-FR">
              <a:solidFill>
                <a:prstClr val="black"/>
              </a:solidFill>
            </a:endParaRP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83950262-481B-4465-B685-AF80ABEAB3DE}" type="slidenum">
              <a:rPr lang="fr-FR" altLang="lv-LV">
                <a:solidFill>
                  <a:prstClr val="black"/>
                </a:solidFill>
                <a:latin typeface="Arial" panose="020B0604020202020204" pitchFamily="34" charset="0"/>
              </a:rPr>
              <a:pPr defTabSz="457200" fontAlgn="base">
                <a:spcBef>
                  <a:spcPct val="0"/>
                </a:spcBef>
                <a:spcAft>
                  <a:spcPct val="0"/>
                </a:spcAft>
                <a:defRPr/>
              </a:pPr>
              <a:t>‹#›</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207491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058400" y="274638"/>
            <a:ext cx="62424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defTabSz="457200" fontAlgn="base">
              <a:spcBef>
                <a:spcPct val="0"/>
              </a:spcBef>
              <a:spcAft>
                <a:spcPct val="0"/>
              </a:spcAft>
              <a:defRPr/>
            </a:pPr>
            <a:fld id="{0B508254-205A-4A0F-A830-8AA1D1AFC56D}" type="datetime1">
              <a:rPr lang="lv-LV" smtClean="0">
                <a:solidFill>
                  <a:prstClr val="black"/>
                </a:solidFill>
              </a:rPr>
              <a:t>12.03.2015.</a:t>
            </a:fld>
            <a:endParaRPr lang="fr-FR">
              <a:solidFill>
                <a:prstClr val="black"/>
              </a:solidFill>
            </a:endParaRP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defTabSz="457200" fontAlgn="base">
              <a:spcBef>
                <a:spcPct val="0"/>
              </a:spcBef>
              <a:spcAft>
                <a:spcPct val="0"/>
              </a:spcAft>
              <a:defRPr/>
            </a:pPr>
            <a:r>
              <a:rPr lang="lv-LV" smtClean="0">
                <a:solidFill>
                  <a:prstClr val="black"/>
                </a:solidFill>
              </a:rPr>
              <a:t>13.03.2015. A.Salmiņš- LPS </a:t>
            </a:r>
            <a:endParaRPr lang="fr-FR">
              <a:solidFill>
                <a:prstClr val="black"/>
              </a:solidFill>
            </a:endParaRP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A7EDC136-876F-424A-8253-A377017C1F41}" type="slidenum">
              <a:rPr lang="fr-FR" altLang="lv-LV">
                <a:solidFill>
                  <a:prstClr val="black"/>
                </a:solidFill>
                <a:latin typeface="Arial" panose="020B0604020202020204" pitchFamily="34" charset="0"/>
              </a:rPr>
              <a:pPr defTabSz="457200" fontAlgn="base">
                <a:spcBef>
                  <a:spcPct val="0"/>
                </a:spcBef>
                <a:spcAft>
                  <a:spcPct val="0"/>
                </a:spcAft>
                <a:defRPr/>
              </a:pPr>
              <a:t>‹#›</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3023224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prstGeom prst="rect">
            <a:avLst/>
          </a:prstGeom>
        </p:spPr>
        <p:txBody>
          <a:bodyPr/>
          <a:lstStyle/>
          <a:p>
            <a:r>
              <a:rPr lang="en-US" smtClean="0"/>
              <a:t>Click to edit Master title style</a:t>
            </a:r>
            <a:endParaRPr lang="lv-LV"/>
          </a:p>
        </p:txBody>
      </p:sp>
      <p:sp>
        <p:nvSpPr>
          <p:cNvPr id="3" name="Table Placeholder 2"/>
          <p:cNvSpPr>
            <a:spLocks noGrp="1"/>
          </p:cNvSpPr>
          <p:nvPr>
            <p:ph type="tbl" idx="1"/>
          </p:nvPr>
        </p:nvSpPr>
        <p:spPr>
          <a:xfrm>
            <a:off x="381000" y="762000"/>
            <a:ext cx="8229600" cy="4525963"/>
          </a:xfrm>
          <a:prstGeom prst="rect">
            <a:avLst/>
          </a:prstGeom>
        </p:spPr>
        <p:txBody>
          <a:bodyPr/>
          <a:lstStyle/>
          <a:p>
            <a:pPr lvl="0"/>
            <a:endParaRPr lang="lv-LV" noProof="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defTabSz="457200" eaLnBrk="0" fontAlgn="base" hangingPunct="0">
              <a:spcBef>
                <a:spcPct val="0"/>
              </a:spcBef>
              <a:spcAft>
                <a:spcPct val="0"/>
              </a:spcAft>
              <a:defRPr/>
            </a:pPr>
            <a:fld id="{EC01FC08-DC40-4178-A8A7-104A1627A790}" type="datetime1">
              <a:rPr lang="lv-LV" altLang="ja-JP" smtClean="0">
                <a:solidFill>
                  <a:prstClr val="black"/>
                </a:solidFill>
              </a:rPr>
              <a:t>12.03.2015.</a:t>
            </a:fld>
            <a:endParaRPr lang="en-US" altLang="ja-JP">
              <a:solidFill>
                <a:prstClr val="black"/>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defTabSz="457200" eaLnBrk="0" fontAlgn="base" hangingPunct="0">
              <a:spcBef>
                <a:spcPct val="0"/>
              </a:spcBef>
              <a:spcAft>
                <a:spcPct val="0"/>
              </a:spcAft>
              <a:defRPr/>
            </a:pPr>
            <a:r>
              <a:rPr lang="lv-LV" altLang="ja-JP" smtClean="0">
                <a:solidFill>
                  <a:prstClr val="black"/>
                </a:solidFill>
              </a:rPr>
              <a:t>13.03.2015. A.Salmiņš- LPS </a:t>
            </a:r>
            <a:endParaRPr lang="en-US" altLang="ja-JP">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defRPr/>
            </a:pPr>
            <a:fld id="{0CD1EFEA-F2DA-4082-85E5-23524BAD5646}" type="slidenum">
              <a:rPr lang="en-US" altLang="ja-JP">
                <a:solidFill>
                  <a:prstClr val="black"/>
                </a:solidFill>
                <a:latin typeface="Arial" panose="020B0604020202020204" pitchFamily="34" charset="0"/>
              </a:rPr>
              <a:pPr defTabSz="457200" eaLnBrk="0" fontAlgn="base" hangingPunct="0">
                <a:spcBef>
                  <a:spcPct val="0"/>
                </a:spcBef>
                <a:spcAft>
                  <a:spcPct val="0"/>
                </a:spcAft>
                <a:defRPr/>
              </a:pPr>
              <a:t>‹#›</a:t>
            </a:fld>
            <a:endParaRPr lang="en-US" altLang="ja-JP">
              <a:solidFill>
                <a:prstClr val="black"/>
              </a:solidFill>
              <a:latin typeface="Arial" panose="020B0604020202020204" pitchFamily="34" charset="0"/>
            </a:endParaRPr>
          </a:p>
        </p:txBody>
      </p:sp>
    </p:spTree>
    <p:extLst>
      <p:ext uri="{BB962C8B-B14F-4D97-AF65-F5344CB8AC3E}">
        <p14:creationId xmlns:p14="http://schemas.microsoft.com/office/powerpoint/2010/main" val="393157186"/>
      </p:ext>
    </p:extLst>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041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BEF308-2EAF-4D5D-AE67-2A2B41494223}" type="datetime1">
              <a:rPr lang="lv-LV" smtClean="0"/>
              <a:t>12.03.2015.</a:t>
            </a:fld>
            <a:endParaRPr lang="lv-LV"/>
          </a:p>
        </p:txBody>
      </p:sp>
      <p:sp>
        <p:nvSpPr>
          <p:cNvPr id="5" name="Footer Placeholder 4"/>
          <p:cNvSpPr>
            <a:spLocks noGrp="1"/>
          </p:cNvSpPr>
          <p:nvPr>
            <p:ph type="ftr" sz="quarter" idx="11"/>
          </p:nvPr>
        </p:nvSpPr>
        <p:spPr/>
        <p:txBody>
          <a:bodyPr/>
          <a:lstStyle/>
          <a:p>
            <a:r>
              <a:rPr lang="lv-LV" smtClean="0"/>
              <a:t>13.03.2015. A.Salmiņš- LPS </a:t>
            </a:r>
            <a:endParaRPr lang="lv-LV"/>
          </a:p>
        </p:txBody>
      </p:sp>
      <p:sp>
        <p:nvSpPr>
          <p:cNvPr id="6" name="Slide Number Placeholder 5"/>
          <p:cNvSpPr>
            <a:spLocks noGrp="1"/>
          </p:cNvSpPr>
          <p:nvPr>
            <p:ph type="sldNum" sz="quarter" idx="12"/>
          </p:nvPr>
        </p:nvSpPr>
        <p:spPr/>
        <p:txBody>
          <a:bodyPr/>
          <a:lstStyle/>
          <a:p>
            <a:fld id="{5030A709-7799-4D5E-B1A7-00FB9429801D}" type="slidenum">
              <a:rPr lang="lv-LV" smtClean="0"/>
              <a:t>‹#›</a:t>
            </a:fld>
            <a:endParaRPr lang="lv-LV"/>
          </a:p>
        </p:txBody>
      </p:sp>
    </p:spTree>
    <p:extLst>
      <p:ext uri="{BB962C8B-B14F-4D97-AF65-F5344CB8AC3E}">
        <p14:creationId xmlns:p14="http://schemas.microsoft.com/office/powerpoint/2010/main" val="2118480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01600" y="57600"/>
            <a:ext cx="6220800" cy="1360038"/>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defTabSz="457200" fontAlgn="base">
              <a:spcBef>
                <a:spcPct val="0"/>
              </a:spcBef>
              <a:spcAft>
                <a:spcPct val="0"/>
              </a:spcAft>
              <a:defRPr/>
            </a:pPr>
            <a:fld id="{06679D2A-9DD6-4822-B01A-EF67C32638E7}" type="datetime1">
              <a:rPr lang="lv-LV" smtClean="0">
                <a:solidFill>
                  <a:prstClr val="black"/>
                </a:solidFill>
              </a:rPr>
              <a:t>12.03.2015.</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defTabSz="457200" fontAlgn="base">
              <a:spcBef>
                <a:spcPct val="0"/>
              </a:spcBef>
              <a:spcAft>
                <a:spcPct val="0"/>
              </a:spcAft>
              <a:defRPr/>
            </a:pPr>
            <a:r>
              <a:rPr lang="lv-LV" smtClean="0">
                <a:solidFill>
                  <a:prstClr val="black"/>
                </a:solidFill>
              </a:rPr>
              <a:t>13.03.2015. A.Salmiņš- LPS </a:t>
            </a:r>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8A18E39C-2F17-4F52-807F-CD9BA91E0827}" type="slidenum">
              <a:rPr lang="fr-FR" altLang="lv-LV">
                <a:solidFill>
                  <a:prstClr val="black"/>
                </a:solidFill>
                <a:latin typeface="Arial" panose="020B0604020202020204" pitchFamily="34" charset="0"/>
              </a:rPr>
              <a:pPr defTabSz="457200" fontAlgn="base">
                <a:spcBef>
                  <a:spcPct val="0"/>
                </a:spcBef>
                <a:spcAft>
                  <a:spcPct val="0"/>
                </a:spcAft>
                <a:defRPr/>
              </a:pPr>
              <a:t>‹#›</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1609832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973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065600" y="274638"/>
            <a:ext cx="624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defTabSz="457200" fontAlgn="base">
              <a:spcBef>
                <a:spcPct val="0"/>
              </a:spcBef>
              <a:spcAft>
                <a:spcPct val="0"/>
              </a:spcAft>
              <a:defRPr/>
            </a:pPr>
            <a:fld id="{6592E148-8651-4AEE-892F-BC8CF7E80784}" type="datetime1">
              <a:rPr lang="lv-LV" smtClean="0">
                <a:solidFill>
                  <a:prstClr val="black"/>
                </a:solidFill>
              </a:rPr>
              <a:t>12.03.2015.</a:t>
            </a:fld>
            <a:endParaRPr lang="fr-FR">
              <a:solidFill>
                <a:prstClr val="black"/>
              </a:solidFill>
            </a:endParaRP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defTabSz="457200" fontAlgn="base">
              <a:spcBef>
                <a:spcPct val="0"/>
              </a:spcBef>
              <a:spcAft>
                <a:spcPct val="0"/>
              </a:spcAft>
              <a:defRPr/>
            </a:pPr>
            <a:r>
              <a:rPr lang="lv-LV" smtClean="0">
                <a:solidFill>
                  <a:prstClr val="black"/>
                </a:solidFill>
              </a:rPr>
              <a:t>13.03.2015. A.Salmiņš- LPS </a:t>
            </a:r>
            <a:endParaRPr lang="fr-FR">
              <a:solidFill>
                <a:prstClr val="black"/>
              </a:solidFill>
            </a:endParaRP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83950262-481B-4465-B685-AF80ABEAB3DE}" type="slidenum">
              <a:rPr lang="fr-FR" altLang="lv-LV">
                <a:solidFill>
                  <a:prstClr val="black"/>
                </a:solidFill>
                <a:latin typeface="Arial" panose="020B0604020202020204" pitchFamily="34" charset="0"/>
              </a:rPr>
              <a:pPr defTabSz="457200" fontAlgn="base">
                <a:spcBef>
                  <a:spcPct val="0"/>
                </a:spcBef>
                <a:spcAft>
                  <a:spcPct val="0"/>
                </a:spcAft>
                <a:defRPr/>
              </a:pPr>
              <a:t>‹#›</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1549395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058400" y="274638"/>
            <a:ext cx="62424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defTabSz="457200" fontAlgn="base">
              <a:spcBef>
                <a:spcPct val="0"/>
              </a:spcBef>
              <a:spcAft>
                <a:spcPct val="0"/>
              </a:spcAft>
              <a:defRPr/>
            </a:pPr>
            <a:fld id="{A55EFA8D-B335-42FC-A781-92D443CC348D}" type="datetime1">
              <a:rPr lang="lv-LV" smtClean="0">
                <a:solidFill>
                  <a:prstClr val="black"/>
                </a:solidFill>
              </a:rPr>
              <a:t>12.03.2015.</a:t>
            </a:fld>
            <a:endParaRPr lang="fr-FR">
              <a:solidFill>
                <a:prstClr val="black"/>
              </a:solidFill>
            </a:endParaRP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defTabSz="457200" fontAlgn="base">
              <a:spcBef>
                <a:spcPct val="0"/>
              </a:spcBef>
              <a:spcAft>
                <a:spcPct val="0"/>
              </a:spcAft>
              <a:defRPr/>
            </a:pPr>
            <a:r>
              <a:rPr lang="lv-LV" smtClean="0">
                <a:solidFill>
                  <a:prstClr val="black"/>
                </a:solidFill>
              </a:rPr>
              <a:t>13.03.2015. A.Salmiņš- LPS </a:t>
            </a:r>
            <a:endParaRPr lang="fr-FR">
              <a:solidFill>
                <a:prstClr val="black"/>
              </a:solidFill>
            </a:endParaRP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A7EDC136-876F-424A-8253-A377017C1F41}" type="slidenum">
              <a:rPr lang="fr-FR" altLang="lv-LV">
                <a:solidFill>
                  <a:prstClr val="black"/>
                </a:solidFill>
                <a:latin typeface="Arial" panose="020B0604020202020204" pitchFamily="34" charset="0"/>
              </a:rPr>
              <a:pPr defTabSz="457200" fontAlgn="base">
                <a:spcBef>
                  <a:spcPct val="0"/>
                </a:spcBef>
                <a:spcAft>
                  <a:spcPct val="0"/>
                </a:spcAft>
                <a:defRPr/>
              </a:pPr>
              <a:t>‹#›</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2525492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prstGeom prst="rect">
            <a:avLst/>
          </a:prstGeom>
        </p:spPr>
        <p:txBody>
          <a:bodyPr/>
          <a:lstStyle/>
          <a:p>
            <a:r>
              <a:rPr lang="en-US" smtClean="0"/>
              <a:t>Click to edit Master title style</a:t>
            </a:r>
            <a:endParaRPr lang="lv-LV"/>
          </a:p>
        </p:txBody>
      </p:sp>
      <p:sp>
        <p:nvSpPr>
          <p:cNvPr id="3" name="Table Placeholder 2"/>
          <p:cNvSpPr>
            <a:spLocks noGrp="1"/>
          </p:cNvSpPr>
          <p:nvPr>
            <p:ph type="tbl" idx="1"/>
          </p:nvPr>
        </p:nvSpPr>
        <p:spPr>
          <a:xfrm>
            <a:off x="381000" y="762000"/>
            <a:ext cx="8229600" cy="4525963"/>
          </a:xfrm>
          <a:prstGeom prst="rect">
            <a:avLst/>
          </a:prstGeom>
        </p:spPr>
        <p:txBody>
          <a:bodyPr/>
          <a:lstStyle/>
          <a:p>
            <a:pPr lvl="0"/>
            <a:endParaRPr lang="lv-LV" noProof="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defTabSz="457200" eaLnBrk="0" fontAlgn="base" hangingPunct="0">
              <a:spcBef>
                <a:spcPct val="0"/>
              </a:spcBef>
              <a:spcAft>
                <a:spcPct val="0"/>
              </a:spcAft>
              <a:defRPr/>
            </a:pPr>
            <a:fld id="{6DB46759-CD1F-49DE-BC5F-C83B5C295882}" type="datetime1">
              <a:rPr lang="lv-LV" altLang="ja-JP" smtClean="0">
                <a:solidFill>
                  <a:prstClr val="black"/>
                </a:solidFill>
              </a:rPr>
              <a:t>12.03.2015.</a:t>
            </a:fld>
            <a:endParaRPr lang="en-US" altLang="ja-JP">
              <a:solidFill>
                <a:prstClr val="black"/>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defTabSz="457200" eaLnBrk="0" fontAlgn="base" hangingPunct="0">
              <a:spcBef>
                <a:spcPct val="0"/>
              </a:spcBef>
              <a:spcAft>
                <a:spcPct val="0"/>
              </a:spcAft>
              <a:defRPr/>
            </a:pPr>
            <a:r>
              <a:rPr lang="lv-LV" altLang="ja-JP" smtClean="0">
                <a:solidFill>
                  <a:prstClr val="black"/>
                </a:solidFill>
              </a:rPr>
              <a:t>13.03.2015. A.Salmiņš- LPS </a:t>
            </a:r>
            <a:endParaRPr lang="en-US" altLang="ja-JP">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defRPr/>
            </a:pPr>
            <a:fld id="{0CD1EFEA-F2DA-4082-85E5-23524BAD5646}" type="slidenum">
              <a:rPr lang="en-US" altLang="ja-JP">
                <a:solidFill>
                  <a:prstClr val="black"/>
                </a:solidFill>
                <a:latin typeface="Arial" panose="020B0604020202020204" pitchFamily="34" charset="0"/>
              </a:rPr>
              <a:pPr defTabSz="457200" eaLnBrk="0" fontAlgn="base" hangingPunct="0">
                <a:spcBef>
                  <a:spcPct val="0"/>
                </a:spcBef>
                <a:spcAft>
                  <a:spcPct val="0"/>
                </a:spcAft>
                <a:defRPr/>
              </a:pPr>
              <a:t>‹#›</a:t>
            </a:fld>
            <a:endParaRPr lang="en-US" altLang="ja-JP">
              <a:solidFill>
                <a:prstClr val="black"/>
              </a:solidFill>
              <a:latin typeface="Arial" panose="020B0604020202020204" pitchFamily="34" charset="0"/>
            </a:endParaRPr>
          </a:p>
        </p:txBody>
      </p:sp>
    </p:spTree>
    <p:extLst>
      <p:ext uri="{BB962C8B-B14F-4D97-AF65-F5344CB8AC3E}">
        <p14:creationId xmlns:p14="http://schemas.microsoft.com/office/powerpoint/2010/main" val="1665575953"/>
      </p:ext>
    </p:extLst>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v-LV"/>
          </a:p>
        </p:txBody>
      </p:sp>
      <p:sp>
        <p:nvSpPr>
          <p:cNvPr id="4" name="Rectangle 4"/>
          <p:cNvSpPr>
            <a:spLocks noGrp="1" noChangeArrowheads="1"/>
          </p:cNvSpPr>
          <p:nvPr>
            <p:ph type="dt" sz="half" idx="10"/>
          </p:nvPr>
        </p:nvSpPr>
        <p:spPr>
          <a:ln/>
        </p:spPr>
        <p:txBody>
          <a:bodyPr/>
          <a:lstStyle>
            <a:lvl1pPr>
              <a:defRPr/>
            </a:lvl1pPr>
          </a:lstStyle>
          <a:p>
            <a:pPr>
              <a:defRPr/>
            </a:pPr>
            <a:fld id="{4FB606BD-E797-49B2-95EA-C1638E3DC548}" type="datetime1">
              <a:rPr lang="lv-LV" smtClean="0">
                <a:solidFill>
                  <a:srgbClr val="000000"/>
                </a:solidFill>
              </a:rPr>
              <a:t>12.03.2015.</a:t>
            </a:fld>
            <a:endParaRPr lang="lv-LV">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lv-LV" smtClean="0">
                <a:solidFill>
                  <a:srgbClr val="000000"/>
                </a:solidFill>
              </a:rPr>
              <a:t>13.03.2015. A.Salmiņš- LPS </a:t>
            </a:r>
            <a:endParaRPr lang="lv-LV">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4D15A4-83F0-4E4B-90C8-3DD3A7D61CB6}" type="slidenum">
              <a:rPr lang="lv-LV" altLang="lv-LV">
                <a:solidFill>
                  <a:srgbClr val="000000"/>
                </a:solidFill>
              </a:rPr>
              <a:pPr/>
              <a:t>‹#›</a:t>
            </a:fld>
            <a:endParaRPr lang="lv-LV" altLang="lv-LV">
              <a:solidFill>
                <a:srgbClr val="000000"/>
              </a:solidFill>
            </a:endParaRPr>
          </a:p>
        </p:txBody>
      </p:sp>
    </p:spTree>
    <p:extLst>
      <p:ext uri="{BB962C8B-B14F-4D97-AF65-F5344CB8AC3E}">
        <p14:creationId xmlns:p14="http://schemas.microsoft.com/office/powerpoint/2010/main" val="3195389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fld id="{BC3F47D3-039D-4C33-9DC4-D757A21D78ED}" type="datetime1">
              <a:rPr lang="lv-LV" smtClean="0">
                <a:solidFill>
                  <a:srgbClr val="000000"/>
                </a:solidFill>
              </a:rPr>
              <a:t>12.03.2015.</a:t>
            </a:fld>
            <a:endParaRPr lang="lv-LV">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lv-LV" smtClean="0">
                <a:solidFill>
                  <a:srgbClr val="000000"/>
                </a:solidFill>
              </a:rPr>
              <a:t>13.03.2015. A.Salmiņš- LPS </a:t>
            </a:r>
            <a:endParaRPr lang="lv-LV">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A2C64C-F88D-4416-BD42-D96402EF74B2}" type="slidenum">
              <a:rPr lang="lv-LV" altLang="lv-LV">
                <a:solidFill>
                  <a:srgbClr val="000000"/>
                </a:solidFill>
              </a:rPr>
              <a:pPr/>
              <a:t>‹#›</a:t>
            </a:fld>
            <a:endParaRPr lang="lv-LV" altLang="lv-LV">
              <a:solidFill>
                <a:srgbClr val="000000"/>
              </a:solidFill>
            </a:endParaRPr>
          </a:p>
        </p:txBody>
      </p:sp>
    </p:spTree>
    <p:extLst>
      <p:ext uri="{BB962C8B-B14F-4D97-AF65-F5344CB8AC3E}">
        <p14:creationId xmlns:p14="http://schemas.microsoft.com/office/powerpoint/2010/main" val="3424463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9F4CFA7-D444-4A7B-9107-B3A71479C29C}" type="datetime1">
              <a:rPr lang="lv-LV" smtClean="0">
                <a:solidFill>
                  <a:srgbClr val="000000"/>
                </a:solidFill>
              </a:rPr>
              <a:t>12.03.2015.</a:t>
            </a:fld>
            <a:endParaRPr lang="lv-LV">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lv-LV" smtClean="0">
                <a:solidFill>
                  <a:srgbClr val="000000"/>
                </a:solidFill>
              </a:rPr>
              <a:t>13.03.2015. A.Salmiņš- LPS </a:t>
            </a:r>
            <a:endParaRPr lang="lv-LV">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92FA779-4A35-4124-B2CA-F4C6D886F07A}" type="slidenum">
              <a:rPr lang="lv-LV" altLang="lv-LV">
                <a:solidFill>
                  <a:srgbClr val="000000"/>
                </a:solidFill>
              </a:rPr>
              <a:pPr/>
              <a:t>‹#›</a:t>
            </a:fld>
            <a:endParaRPr lang="lv-LV" altLang="lv-LV">
              <a:solidFill>
                <a:srgbClr val="000000"/>
              </a:solidFill>
            </a:endParaRPr>
          </a:p>
        </p:txBody>
      </p:sp>
    </p:spTree>
    <p:extLst>
      <p:ext uri="{BB962C8B-B14F-4D97-AF65-F5344CB8AC3E}">
        <p14:creationId xmlns:p14="http://schemas.microsoft.com/office/powerpoint/2010/main" val="31923401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Rectangle 4"/>
          <p:cNvSpPr>
            <a:spLocks noGrp="1" noChangeArrowheads="1"/>
          </p:cNvSpPr>
          <p:nvPr>
            <p:ph type="dt" sz="half" idx="10"/>
          </p:nvPr>
        </p:nvSpPr>
        <p:spPr>
          <a:ln/>
        </p:spPr>
        <p:txBody>
          <a:bodyPr/>
          <a:lstStyle>
            <a:lvl1pPr>
              <a:defRPr/>
            </a:lvl1pPr>
          </a:lstStyle>
          <a:p>
            <a:pPr>
              <a:defRPr/>
            </a:pPr>
            <a:fld id="{436A9DB5-BCBC-431F-9109-BED79CACE55C}" type="datetime1">
              <a:rPr lang="lv-LV" smtClean="0">
                <a:solidFill>
                  <a:srgbClr val="000000"/>
                </a:solidFill>
              </a:rPr>
              <a:t>12.03.2015.</a:t>
            </a:fld>
            <a:endParaRPr lang="lv-LV">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lv-LV" smtClean="0">
                <a:solidFill>
                  <a:srgbClr val="000000"/>
                </a:solidFill>
              </a:rPr>
              <a:t>13.03.2015. A.Salmiņš- LPS </a:t>
            </a:r>
            <a:endParaRPr lang="lv-LV">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83EC1F-9BC1-4702-B0F8-D1C14A1BEF1D}" type="slidenum">
              <a:rPr lang="lv-LV" altLang="lv-LV">
                <a:solidFill>
                  <a:srgbClr val="000000"/>
                </a:solidFill>
              </a:rPr>
              <a:pPr/>
              <a:t>‹#›</a:t>
            </a:fld>
            <a:endParaRPr lang="lv-LV" altLang="lv-LV">
              <a:solidFill>
                <a:srgbClr val="000000"/>
              </a:solidFill>
            </a:endParaRPr>
          </a:p>
        </p:txBody>
      </p:sp>
    </p:spTree>
    <p:extLst>
      <p:ext uri="{BB962C8B-B14F-4D97-AF65-F5344CB8AC3E}">
        <p14:creationId xmlns:p14="http://schemas.microsoft.com/office/powerpoint/2010/main" val="389898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Rectangle 4"/>
          <p:cNvSpPr>
            <a:spLocks noGrp="1" noChangeArrowheads="1"/>
          </p:cNvSpPr>
          <p:nvPr>
            <p:ph type="dt" sz="half" idx="10"/>
          </p:nvPr>
        </p:nvSpPr>
        <p:spPr>
          <a:ln/>
        </p:spPr>
        <p:txBody>
          <a:bodyPr/>
          <a:lstStyle>
            <a:lvl1pPr>
              <a:defRPr/>
            </a:lvl1pPr>
          </a:lstStyle>
          <a:p>
            <a:pPr>
              <a:defRPr/>
            </a:pPr>
            <a:fld id="{4F154FD2-AB94-40D4-A425-172C9743EDCA}" type="datetime1">
              <a:rPr lang="lv-LV" smtClean="0">
                <a:solidFill>
                  <a:srgbClr val="000000"/>
                </a:solidFill>
              </a:rPr>
              <a:t>12.03.2015.</a:t>
            </a:fld>
            <a:endParaRPr lang="lv-LV">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lv-LV" smtClean="0">
                <a:solidFill>
                  <a:srgbClr val="000000"/>
                </a:solidFill>
              </a:rPr>
              <a:t>13.03.2015. A.Salmiņš- LPS </a:t>
            </a:r>
            <a:endParaRPr lang="lv-LV">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A068E29-5CBC-457B-BCCA-579D60CF8508}" type="slidenum">
              <a:rPr lang="lv-LV" altLang="lv-LV">
                <a:solidFill>
                  <a:srgbClr val="000000"/>
                </a:solidFill>
              </a:rPr>
              <a:pPr/>
              <a:t>‹#›</a:t>
            </a:fld>
            <a:endParaRPr lang="lv-LV" altLang="lv-LV">
              <a:solidFill>
                <a:srgbClr val="000000"/>
              </a:solidFill>
            </a:endParaRPr>
          </a:p>
        </p:txBody>
      </p:sp>
    </p:spTree>
    <p:extLst>
      <p:ext uri="{BB962C8B-B14F-4D97-AF65-F5344CB8AC3E}">
        <p14:creationId xmlns:p14="http://schemas.microsoft.com/office/powerpoint/2010/main" val="58272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C5217C00-E9A6-4B1E-9A80-E482ECCBAF27}" type="datetime1">
              <a:rPr lang="lv-LV" smtClean="0"/>
              <a:t>12.03.2015.</a:t>
            </a:fld>
            <a:endParaRPr lang="lv-LV"/>
          </a:p>
        </p:txBody>
      </p:sp>
      <p:sp>
        <p:nvSpPr>
          <p:cNvPr id="6" name="Footer Placeholder 5"/>
          <p:cNvSpPr>
            <a:spLocks noGrp="1"/>
          </p:cNvSpPr>
          <p:nvPr>
            <p:ph type="ftr" sz="quarter" idx="11"/>
          </p:nvPr>
        </p:nvSpPr>
        <p:spPr/>
        <p:txBody>
          <a:bodyPr/>
          <a:lstStyle/>
          <a:p>
            <a:r>
              <a:rPr lang="lv-LV" smtClean="0"/>
              <a:t>13.03.2015. A.Salmiņš- LPS </a:t>
            </a:r>
            <a:endParaRPr lang="lv-LV"/>
          </a:p>
        </p:txBody>
      </p:sp>
      <p:sp>
        <p:nvSpPr>
          <p:cNvPr id="7" name="Slide Number Placeholder 6"/>
          <p:cNvSpPr>
            <a:spLocks noGrp="1"/>
          </p:cNvSpPr>
          <p:nvPr>
            <p:ph type="sldNum" sz="quarter" idx="12"/>
          </p:nvPr>
        </p:nvSpPr>
        <p:spPr/>
        <p:txBody>
          <a:bodyPr/>
          <a:lstStyle/>
          <a:p>
            <a:fld id="{5030A709-7799-4D5E-B1A7-00FB9429801D}" type="slidenum">
              <a:rPr lang="lv-LV" smtClean="0"/>
              <a:t>‹#›</a:t>
            </a:fld>
            <a:endParaRPr lang="lv-LV"/>
          </a:p>
        </p:txBody>
      </p:sp>
    </p:spTree>
    <p:extLst>
      <p:ext uri="{BB962C8B-B14F-4D97-AF65-F5344CB8AC3E}">
        <p14:creationId xmlns:p14="http://schemas.microsoft.com/office/powerpoint/2010/main" val="32790164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Rectangle 4"/>
          <p:cNvSpPr>
            <a:spLocks noGrp="1" noChangeArrowheads="1"/>
          </p:cNvSpPr>
          <p:nvPr>
            <p:ph type="dt" sz="half" idx="10"/>
          </p:nvPr>
        </p:nvSpPr>
        <p:spPr>
          <a:ln/>
        </p:spPr>
        <p:txBody>
          <a:bodyPr/>
          <a:lstStyle>
            <a:lvl1pPr>
              <a:defRPr/>
            </a:lvl1pPr>
          </a:lstStyle>
          <a:p>
            <a:pPr>
              <a:defRPr/>
            </a:pPr>
            <a:fld id="{5C33D559-39E6-4487-A4E7-A648C364F40D}" type="datetime1">
              <a:rPr lang="lv-LV" smtClean="0">
                <a:solidFill>
                  <a:srgbClr val="000000"/>
                </a:solidFill>
              </a:rPr>
              <a:t>12.03.2015.</a:t>
            </a:fld>
            <a:endParaRPr lang="lv-LV">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lv-LV" smtClean="0">
                <a:solidFill>
                  <a:srgbClr val="000000"/>
                </a:solidFill>
              </a:rPr>
              <a:t>13.03.2015. A.Salmiņš- LPS </a:t>
            </a:r>
            <a:endParaRPr lang="lv-LV">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8CF8508-F5EB-4C03-BA65-A54DBE0D7637}" type="slidenum">
              <a:rPr lang="lv-LV" altLang="lv-LV">
                <a:solidFill>
                  <a:srgbClr val="000000"/>
                </a:solidFill>
              </a:rPr>
              <a:pPr/>
              <a:t>‹#›</a:t>
            </a:fld>
            <a:endParaRPr lang="lv-LV" altLang="lv-LV">
              <a:solidFill>
                <a:srgbClr val="000000"/>
              </a:solidFill>
            </a:endParaRPr>
          </a:p>
        </p:txBody>
      </p:sp>
    </p:spTree>
    <p:extLst>
      <p:ext uri="{BB962C8B-B14F-4D97-AF65-F5344CB8AC3E}">
        <p14:creationId xmlns:p14="http://schemas.microsoft.com/office/powerpoint/2010/main" val="2097315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E879ACC-ECCF-46CA-8F24-3007B8AAE146}" type="datetime1">
              <a:rPr lang="lv-LV" smtClean="0">
                <a:solidFill>
                  <a:srgbClr val="000000"/>
                </a:solidFill>
              </a:rPr>
              <a:t>12.03.2015.</a:t>
            </a:fld>
            <a:endParaRPr lang="lv-LV">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lv-LV" smtClean="0">
                <a:solidFill>
                  <a:srgbClr val="000000"/>
                </a:solidFill>
              </a:rPr>
              <a:t>13.03.2015. A.Salmiņš- LPS </a:t>
            </a:r>
            <a:endParaRPr lang="lv-LV">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6B56D0F2-2884-47DF-8C03-F1D1E71AB4DE}" type="slidenum">
              <a:rPr lang="lv-LV" altLang="lv-LV">
                <a:solidFill>
                  <a:srgbClr val="000000"/>
                </a:solidFill>
              </a:rPr>
              <a:pPr/>
              <a:t>‹#›</a:t>
            </a:fld>
            <a:endParaRPr lang="lv-LV" altLang="lv-LV">
              <a:solidFill>
                <a:srgbClr val="000000"/>
              </a:solidFill>
            </a:endParaRPr>
          </a:p>
        </p:txBody>
      </p:sp>
    </p:spTree>
    <p:extLst>
      <p:ext uri="{BB962C8B-B14F-4D97-AF65-F5344CB8AC3E}">
        <p14:creationId xmlns:p14="http://schemas.microsoft.com/office/powerpoint/2010/main" val="14807408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7D8E1E3-B725-420B-9340-28A0AB14C193}" type="datetime1">
              <a:rPr lang="lv-LV" smtClean="0">
                <a:solidFill>
                  <a:srgbClr val="000000"/>
                </a:solidFill>
              </a:rPr>
              <a:t>12.03.2015.</a:t>
            </a:fld>
            <a:endParaRPr lang="lv-LV">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lv-LV" smtClean="0">
                <a:solidFill>
                  <a:srgbClr val="000000"/>
                </a:solidFill>
              </a:rPr>
              <a:t>13.03.2015. A.Salmiņš- LPS </a:t>
            </a:r>
            <a:endParaRPr lang="lv-LV">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0CD9D4B-F3EC-43F5-BDA6-CE586B1C9077}" type="slidenum">
              <a:rPr lang="lv-LV" altLang="lv-LV">
                <a:solidFill>
                  <a:srgbClr val="000000"/>
                </a:solidFill>
              </a:rPr>
              <a:pPr/>
              <a:t>‹#›</a:t>
            </a:fld>
            <a:endParaRPr lang="lv-LV" altLang="lv-LV">
              <a:solidFill>
                <a:srgbClr val="000000"/>
              </a:solidFill>
            </a:endParaRPr>
          </a:p>
        </p:txBody>
      </p:sp>
    </p:spTree>
    <p:extLst>
      <p:ext uri="{BB962C8B-B14F-4D97-AF65-F5344CB8AC3E}">
        <p14:creationId xmlns:p14="http://schemas.microsoft.com/office/powerpoint/2010/main" val="10184381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5117842-0A08-411A-AB23-2F7E33C8F7CF}" type="datetime1">
              <a:rPr lang="lv-LV" smtClean="0">
                <a:solidFill>
                  <a:srgbClr val="000000"/>
                </a:solidFill>
              </a:rPr>
              <a:t>12.03.2015.</a:t>
            </a:fld>
            <a:endParaRPr lang="lv-LV">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lv-LV" smtClean="0">
                <a:solidFill>
                  <a:srgbClr val="000000"/>
                </a:solidFill>
              </a:rPr>
              <a:t>13.03.2015. A.Salmiņš- LPS </a:t>
            </a:r>
            <a:endParaRPr lang="lv-LV">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3E1358-9FEE-4FE4-93D0-A79C552D07DF}" type="slidenum">
              <a:rPr lang="lv-LV" altLang="lv-LV">
                <a:solidFill>
                  <a:srgbClr val="000000"/>
                </a:solidFill>
              </a:rPr>
              <a:pPr/>
              <a:t>‹#›</a:t>
            </a:fld>
            <a:endParaRPr lang="lv-LV" altLang="lv-LV">
              <a:solidFill>
                <a:srgbClr val="000000"/>
              </a:solidFill>
            </a:endParaRPr>
          </a:p>
        </p:txBody>
      </p:sp>
    </p:spTree>
    <p:extLst>
      <p:ext uri="{BB962C8B-B14F-4D97-AF65-F5344CB8AC3E}">
        <p14:creationId xmlns:p14="http://schemas.microsoft.com/office/powerpoint/2010/main" val="24761634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fld id="{FAF9153F-42DF-439B-B5BB-A2468DD9685D}" type="datetime1">
              <a:rPr lang="lv-LV" smtClean="0">
                <a:solidFill>
                  <a:srgbClr val="000000"/>
                </a:solidFill>
              </a:rPr>
              <a:t>12.03.2015.</a:t>
            </a:fld>
            <a:endParaRPr lang="lv-LV">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lv-LV" smtClean="0">
                <a:solidFill>
                  <a:srgbClr val="000000"/>
                </a:solidFill>
              </a:rPr>
              <a:t>13.03.2015. A.Salmiņš- LPS </a:t>
            </a:r>
            <a:endParaRPr lang="lv-LV">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3AB2FE4-FA58-4BD1-8A8A-2959B5B2F0E1}" type="slidenum">
              <a:rPr lang="lv-LV" altLang="lv-LV">
                <a:solidFill>
                  <a:srgbClr val="000000"/>
                </a:solidFill>
              </a:rPr>
              <a:pPr/>
              <a:t>‹#›</a:t>
            </a:fld>
            <a:endParaRPr lang="lv-LV" altLang="lv-LV">
              <a:solidFill>
                <a:srgbClr val="000000"/>
              </a:solidFill>
            </a:endParaRPr>
          </a:p>
        </p:txBody>
      </p:sp>
    </p:spTree>
    <p:extLst>
      <p:ext uri="{BB962C8B-B14F-4D97-AF65-F5344CB8AC3E}">
        <p14:creationId xmlns:p14="http://schemas.microsoft.com/office/powerpoint/2010/main" val="26292462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fld id="{96C16D29-A9A4-435D-B607-9135849C979B}" type="datetime1">
              <a:rPr lang="lv-LV" smtClean="0">
                <a:solidFill>
                  <a:srgbClr val="000000"/>
                </a:solidFill>
              </a:rPr>
              <a:t>12.03.2015.</a:t>
            </a:fld>
            <a:endParaRPr lang="lv-LV">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lv-LV" smtClean="0">
                <a:solidFill>
                  <a:srgbClr val="000000"/>
                </a:solidFill>
              </a:rPr>
              <a:t>13.03.2015. A.Salmiņš- LPS </a:t>
            </a:r>
            <a:endParaRPr lang="lv-LV">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3E6668A-B56F-4937-AF7F-7FBED1087B2D}" type="slidenum">
              <a:rPr lang="lv-LV" altLang="lv-LV">
                <a:solidFill>
                  <a:srgbClr val="000000"/>
                </a:solidFill>
              </a:rPr>
              <a:pPr/>
              <a:t>‹#›</a:t>
            </a:fld>
            <a:endParaRPr lang="lv-LV" altLang="lv-LV">
              <a:solidFill>
                <a:srgbClr val="000000"/>
              </a:solidFill>
            </a:endParaRPr>
          </a:p>
        </p:txBody>
      </p:sp>
    </p:spTree>
    <p:extLst>
      <p:ext uri="{BB962C8B-B14F-4D97-AF65-F5344CB8AC3E}">
        <p14:creationId xmlns:p14="http://schemas.microsoft.com/office/powerpoint/2010/main" val="1652664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2271259"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332800" y="777600"/>
            <a:ext cx="5490000" cy="860400"/>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val="23892312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2588400" y="6415200"/>
            <a:ext cx="3434400" cy="201600"/>
          </a:xfrm>
          <a:prstGeom prst="rect">
            <a:avLst/>
          </a:prstGeom>
        </p:spPr>
        <p:txBody>
          <a:bodyPr/>
          <a:lstStyle/>
          <a:p>
            <a:r>
              <a:rPr lang="lv-LV" smtClean="0">
                <a:solidFill>
                  <a:srgbClr val="000000"/>
                </a:solidFill>
              </a:rPr>
              <a:t>13.03.2015. A.Salmiņš- LPS </a:t>
            </a:r>
            <a:endParaRPr lang="en-GB">
              <a:solidFill>
                <a:srgbClr val="000000"/>
              </a:solidFill>
            </a:endParaRP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231171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2588400" y="6415200"/>
            <a:ext cx="3434400" cy="201600"/>
          </a:xfrm>
          <a:prstGeom prst="rect">
            <a:avLst/>
          </a:prstGeom>
        </p:spPr>
        <p:txBody>
          <a:bodyPr/>
          <a:lstStyle/>
          <a:p>
            <a:r>
              <a:rPr lang="lv-LV" smtClean="0">
                <a:solidFill>
                  <a:srgbClr val="000000"/>
                </a:solidFill>
              </a:rPr>
              <a:t>13.03.2015. A.Salmiņš- LPS </a:t>
            </a:r>
            <a:endParaRPr lang="en-GB">
              <a:solidFill>
                <a:srgbClr val="000000"/>
              </a:solidFill>
            </a:endParaRP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5513399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2"/>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2"/>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88400" y="6323013"/>
            <a:ext cx="3434400" cy="201600"/>
          </a:xfrm>
          <a:prstGeom prst="rect">
            <a:avLst/>
          </a:prstGeom>
        </p:spPr>
        <p:txBody>
          <a:bodyPr/>
          <a:lstStyle/>
          <a:p>
            <a:r>
              <a:rPr lang="lv-LV" smtClean="0">
                <a:solidFill>
                  <a:srgbClr val="000000"/>
                </a:solidFill>
              </a:rPr>
              <a:t>13.03.2015. A.Salmiņš- LPS </a:t>
            </a:r>
            <a:endParaRPr lang="en-GB" dirty="0">
              <a:solidFill>
                <a:srgbClr val="000000"/>
              </a:solidFill>
            </a:endParaRP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250394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DB3F05C7-3692-4851-997F-5FE74BFD091B}" type="datetime1">
              <a:rPr lang="lv-LV" smtClean="0"/>
              <a:t>12.03.2015.</a:t>
            </a:fld>
            <a:endParaRPr lang="lv-LV"/>
          </a:p>
        </p:txBody>
      </p:sp>
      <p:sp>
        <p:nvSpPr>
          <p:cNvPr id="8" name="Footer Placeholder 7"/>
          <p:cNvSpPr>
            <a:spLocks noGrp="1"/>
          </p:cNvSpPr>
          <p:nvPr>
            <p:ph type="ftr" sz="quarter" idx="11"/>
          </p:nvPr>
        </p:nvSpPr>
        <p:spPr/>
        <p:txBody>
          <a:bodyPr/>
          <a:lstStyle/>
          <a:p>
            <a:r>
              <a:rPr lang="lv-LV" smtClean="0"/>
              <a:t>13.03.2015. A.Salmiņš- LPS </a:t>
            </a:r>
            <a:endParaRPr lang="lv-LV"/>
          </a:p>
        </p:txBody>
      </p:sp>
      <p:sp>
        <p:nvSpPr>
          <p:cNvPr id="9" name="Slide Number Placeholder 8"/>
          <p:cNvSpPr>
            <a:spLocks noGrp="1"/>
          </p:cNvSpPr>
          <p:nvPr>
            <p:ph type="sldNum" sz="quarter" idx="12"/>
          </p:nvPr>
        </p:nvSpPr>
        <p:spPr/>
        <p:txBody>
          <a:bodyPr/>
          <a:lstStyle/>
          <a:p>
            <a:fld id="{5030A709-7799-4D5E-B1A7-00FB9429801D}" type="slidenum">
              <a:rPr lang="lv-LV" smtClean="0"/>
              <a:t>‹#›</a:t>
            </a:fld>
            <a:endParaRPr lang="lv-LV"/>
          </a:p>
        </p:txBody>
      </p:sp>
    </p:spTree>
    <p:extLst>
      <p:ext uri="{BB962C8B-B14F-4D97-AF65-F5344CB8AC3E}">
        <p14:creationId xmlns:p14="http://schemas.microsoft.com/office/powerpoint/2010/main" val="9672044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2196002"/>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88400" y="6415200"/>
            <a:ext cx="3434400" cy="201600"/>
          </a:xfrm>
          <a:prstGeom prst="rect">
            <a:avLst/>
          </a:prstGeom>
        </p:spPr>
        <p:txBody>
          <a:bodyPr/>
          <a:lstStyle/>
          <a:p>
            <a:r>
              <a:rPr lang="lv-LV" smtClean="0">
                <a:solidFill>
                  <a:srgbClr val="000000"/>
                </a:solidFill>
              </a:rPr>
              <a:t>13.03.2015. A.Salmiņš- LPS </a:t>
            </a:r>
            <a:endParaRPr lang="en-GB">
              <a:solidFill>
                <a:srgbClr val="000000"/>
              </a:solidFill>
            </a:endParaRP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4600529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a:xfrm>
            <a:off x="2588400" y="6415200"/>
            <a:ext cx="3434400" cy="201600"/>
          </a:xfrm>
          <a:prstGeom prst="rect">
            <a:avLst/>
          </a:prstGeom>
        </p:spPr>
        <p:txBody>
          <a:bodyPr/>
          <a:lstStyle/>
          <a:p>
            <a:r>
              <a:rPr lang="lv-LV" smtClean="0">
                <a:solidFill>
                  <a:srgbClr val="000000"/>
                </a:solidFill>
              </a:rPr>
              <a:t>13.03.2015. A.Salmiņš- LPS </a:t>
            </a:r>
            <a:endParaRPr lang="en-US" dirty="0">
              <a:solidFill>
                <a:srgbClr val="000000"/>
              </a:solidFill>
            </a:endParaRPr>
          </a:p>
        </p:txBody>
      </p:sp>
      <p:sp>
        <p:nvSpPr>
          <p:cNvPr id="3" name="Text Placeholder 2"/>
          <p:cNvSpPr>
            <a:spLocks noGrp="1"/>
          </p:cNvSpPr>
          <p:nvPr>
            <p:ph type="body" sz="quarter" idx="11"/>
          </p:nvPr>
        </p:nvSpPr>
        <p:spPr>
          <a:xfrm>
            <a:off x="455614" y="1025527"/>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1804643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a:xfrm>
            <a:off x="2588400" y="6415200"/>
            <a:ext cx="3434400" cy="201600"/>
          </a:xfrm>
          <a:prstGeom prst="rect">
            <a:avLst/>
          </a:prstGeom>
        </p:spPr>
        <p:txBody>
          <a:bodyPr/>
          <a:lstStyle/>
          <a:p>
            <a:r>
              <a:rPr lang="lv-LV" smtClean="0">
                <a:solidFill>
                  <a:srgbClr val="000000"/>
                </a:solidFill>
              </a:rPr>
              <a:t>13.03.2015. A.Salmiņš- LPS </a:t>
            </a:r>
            <a:endParaRPr lang="en-US" dirty="0">
              <a:solidFill>
                <a:srgbClr val="000000"/>
              </a:solidFill>
            </a:endParaRPr>
          </a:p>
        </p:txBody>
      </p:sp>
      <p:sp>
        <p:nvSpPr>
          <p:cNvPr id="3077" name="Freeform 5"/>
          <p:cNvSpPr>
            <a:spLocks/>
          </p:cNvSpPr>
          <p:nvPr userDrawn="1"/>
        </p:nvSpPr>
        <p:spPr bwMode="gray">
          <a:xfrm>
            <a:off x="457200" y="1039815"/>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Tree>
    <p:extLst>
      <p:ext uri="{BB962C8B-B14F-4D97-AF65-F5344CB8AC3E}">
        <p14:creationId xmlns:p14="http://schemas.microsoft.com/office/powerpoint/2010/main" val="20524352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a:xfrm>
            <a:off x="2588400" y="6415200"/>
            <a:ext cx="3434400" cy="201600"/>
          </a:xfrm>
          <a:prstGeom prst="rect">
            <a:avLst/>
          </a:prstGeom>
        </p:spPr>
        <p:txBody>
          <a:bodyPr/>
          <a:lstStyle/>
          <a:p>
            <a:r>
              <a:rPr lang="lv-LV" smtClean="0">
                <a:solidFill>
                  <a:srgbClr val="000000"/>
                </a:solidFill>
              </a:rPr>
              <a:t>13.03.2015. A.Salmiņš- LPS </a:t>
            </a:r>
            <a:endParaRPr lang="en-US" dirty="0">
              <a:solidFill>
                <a:srgbClr val="000000"/>
              </a:solidFill>
            </a:endParaRPr>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Tree>
    <p:extLst>
      <p:ext uri="{BB962C8B-B14F-4D97-AF65-F5344CB8AC3E}">
        <p14:creationId xmlns:p14="http://schemas.microsoft.com/office/powerpoint/2010/main" val="411222406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a:xfrm>
            <a:off x="2588400" y="6415200"/>
            <a:ext cx="3434400" cy="201600"/>
          </a:xfrm>
          <a:prstGeom prst="rect">
            <a:avLst/>
          </a:prstGeom>
        </p:spPr>
        <p:txBody>
          <a:bodyPr/>
          <a:lstStyle/>
          <a:p>
            <a:r>
              <a:rPr lang="lv-LV" smtClean="0">
                <a:solidFill>
                  <a:srgbClr val="000000"/>
                </a:solidFill>
              </a:rPr>
              <a:t>13.03.2015. A.Salmiņš- LPS </a:t>
            </a:r>
            <a:endParaRPr lang="en-US" dirty="0">
              <a:solidFill>
                <a:srgbClr val="000000"/>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457201"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val="114762119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a:xfrm>
            <a:off x="2588400" y="6415200"/>
            <a:ext cx="3434400" cy="201600"/>
          </a:xfrm>
          <a:prstGeom prst="rect">
            <a:avLst/>
          </a:prstGeom>
        </p:spPr>
        <p:txBody>
          <a:bodyPr/>
          <a:lstStyle/>
          <a:p>
            <a:r>
              <a:rPr lang="lv-LV" smtClean="0">
                <a:solidFill>
                  <a:srgbClr val="000000"/>
                </a:solidFill>
              </a:rPr>
              <a:t>13.03.2015. A.Salmiņš- LPS </a:t>
            </a:r>
            <a:endParaRPr lang="en-US" dirty="0">
              <a:solidFill>
                <a:srgbClr val="000000"/>
              </a:solidFill>
            </a:endParaRPr>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808080"/>
              </a:solidFill>
            </a:endParaRPr>
          </a:p>
        </p:txBody>
      </p:sp>
    </p:spTree>
    <p:extLst>
      <p:ext uri="{BB962C8B-B14F-4D97-AF65-F5344CB8AC3E}">
        <p14:creationId xmlns:p14="http://schemas.microsoft.com/office/powerpoint/2010/main" val="287321546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808080"/>
              </a:solidFill>
            </a:endParaRPr>
          </a:p>
        </p:txBody>
      </p:sp>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0428246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9872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lvl1pPr defTabSz="457200">
              <a:defRPr/>
            </a:lvl1pPr>
          </a:lstStyle>
          <a:p>
            <a:pPr>
              <a:defRPr/>
            </a:pPr>
            <a:fld id="{6F868174-B23C-40C3-96D9-20217D0891C1}" type="datetime1">
              <a:rPr lang="lv-LV" smtClean="0"/>
              <a:t>12.03.2015.</a:t>
            </a:fld>
            <a:endParaRPr lang="en-US"/>
          </a:p>
        </p:txBody>
      </p:sp>
      <p:sp>
        <p:nvSpPr>
          <p:cNvPr id="5" name="Footer Placeholder 4"/>
          <p:cNvSpPr>
            <a:spLocks noGrp="1"/>
          </p:cNvSpPr>
          <p:nvPr>
            <p:ph type="ftr" sz="quarter" idx="11"/>
          </p:nvPr>
        </p:nvSpPr>
        <p:spPr/>
        <p:txBody>
          <a:bodyPr/>
          <a:lstStyle>
            <a:lvl1pPr defTabSz="457200">
              <a:defRPr/>
            </a:lvl1pPr>
          </a:lstStyle>
          <a:p>
            <a:pPr>
              <a:defRPr/>
            </a:pPr>
            <a:r>
              <a:rPr lang="lv-LV" smtClean="0"/>
              <a:t>13.03.2015. A.Salmiņš- LPS </a:t>
            </a:r>
            <a:endParaRPr lang="en-US"/>
          </a:p>
        </p:txBody>
      </p:sp>
      <p:sp>
        <p:nvSpPr>
          <p:cNvPr id="6" name="Slide Number Placeholder 5"/>
          <p:cNvSpPr>
            <a:spLocks noGrp="1"/>
          </p:cNvSpPr>
          <p:nvPr>
            <p:ph type="sldNum" sz="quarter" idx="12"/>
          </p:nvPr>
        </p:nvSpPr>
        <p:spPr/>
        <p:txBody>
          <a:bodyPr/>
          <a:lstStyle>
            <a:lvl1pPr defTabSz="457200">
              <a:defRPr/>
            </a:lvl1pPr>
          </a:lstStyle>
          <a:p>
            <a:pPr>
              <a:defRPr/>
            </a:pPr>
            <a:fld id="{F6FC2414-6AB4-499D-B5E8-93D46DF6292D}" type="slidenum">
              <a:rPr lang="en-US" altLang="lv-LV"/>
              <a:pPr>
                <a:defRPr/>
              </a:pPr>
              <a:t>‹#›</a:t>
            </a:fld>
            <a:endParaRPr lang="en-US" altLang="lv-LV"/>
          </a:p>
        </p:txBody>
      </p:sp>
    </p:spTree>
    <p:extLst>
      <p:ext uri="{BB962C8B-B14F-4D97-AF65-F5344CB8AC3E}">
        <p14:creationId xmlns:p14="http://schemas.microsoft.com/office/powerpoint/2010/main" val="14631651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defTabSz="457200">
              <a:defRPr/>
            </a:lvl1pPr>
          </a:lstStyle>
          <a:p>
            <a:pPr>
              <a:defRPr/>
            </a:pPr>
            <a:fld id="{79A0BCF3-A6D8-4488-96C8-F1D4B439B9B3}" type="datetime1">
              <a:rPr lang="lv-LV" smtClean="0"/>
              <a:t>12.03.2015.</a:t>
            </a:fld>
            <a:endParaRPr lang="en-US"/>
          </a:p>
        </p:txBody>
      </p:sp>
      <p:sp>
        <p:nvSpPr>
          <p:cNvPr id="5" name="Footer Placeholder 4"/>
          <p:cNvSpPr>
            <a:spLocks noGrp="1"/>
          </p:cNvSpPr>
          <p:nvPr>
            <p:ph type="ftr" sz="quarter" idx="11"/>
          </p:nvPr>
        </p:nvSpPr>
        <p:spPr/>
        <p:txBody>
          <a:bodyPr/>
          <a:lstStyle>
            <a:lvl1pPr defTabSz="457200">
              <a:defRPr/>
            </a:lvl1pPr>
          </a:lstStyle>
          <a:p>
            <a:pPr>
              <a:defRPr/>
            </a:pPr>
            <a:r>
              <a:rPr lang="lv-LV" smtClean="0"/>
              <a:t>13.03.2015. A.Salmiņš- LPS </a:t>
            </a:r>
            <a:endParaRPr lang="en-US"/>
          </a:p>
        </p:txBody>
      </p:sp>
      <p:sp>
        <p:nvSpPr>
          <p:cNvPr id="6" name="Slide Number Placeholder 5"/>
          <p:cNvSpPr>
            <a:spLocks noGrp="1"/>
          </p:cNvSpPr>
          <p:nvPr>
            <p:ph type="sldNum" sz="quarter" idx="12"/>
          </p:nvPr>
        </p:nvSpPr>
        <p:spPr/>
        <p:txBody>
          <a:bodyPr/>
          <a:lstStyle>
            <a:lvl1pPr defTabSz="457200">
              <a:defRPr/>
            </a:lvl1pPr>
          </a:lstStyle>
          <a:p>
            <a:pPr>
              <a:defRPr/>
            </a:pPr>
            <a:fld id="{00F11BA6-441A-4D53-984A-E98A2440E01D}" type="slidenum">
              <a:rPr lang="en-US" altLang="lv-LV"/>
              <a:pPr>
                <a:defRPr/>
              </a:pPr>
              <a:t>‹#›</a:t>
            </a:fld>
            <a:endParaRPr lang="en-US" altLang="lv-LV"/>
          </a:p>
        </p:txBody>
      </p:sp>
    </p:spTree>
    <p:extLst>
      <p:ext uri="{BB962C8B-B14F-4D97-AF65-F5344CB8AC3E}">
        <p14:creationId xmlns:p14="http://schemas.microsoft.com/office/powerpoint/2010/main" val="1421727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6867B999-79A2-466E-9141-3035D73AAFAA}" type="datetime1">
              <a:rPr lang="lv-LV" smtClean="0"/>
              <a:t>12.03.2015.</a:t>
            </a:fld>
            <a:endParaRPr lang="lv-LV"/>
          </a:p>
        </p:txBody>
      </p:sp>
      <p:sp>
        <p:nvSpPr>
          <p:cNvPr id="4" name="Footer Placeholder 3"/>
          <p:cNvSpPr>
            <a:spLocks noGrp="1"/>
          </p:cNvSpPr>
          <p:nvPr>
            <p:ph type="ftr" sz="quarter" idx="11"/>
          </p:nvPr>
        </p:nvSpPr>
        <p:spPr/>
        <p:txBody>
          <a:bodyPr/>
          <a:lstStyle/>
          <a:p>
            <a:r>
              <a:rPr lang="lv-LV" smtClean="0"/>
              <a:t>13.03.2015. A.Salmiņš- LPS </a:t>
            </a:r>
            <a:endParaRPr lang="lv-LV"/>
          </a:p>
        </p:txBody>
      </p:sp>
      <p:sp>
        <p:nvSpPr>
          <p:cNvPr id="5" name="Slide Number Placeholder 4"/>
          <p:cNvSpPr>
            <a:spLocks noGrp="1"/>
          </p:cNvSpPr>
          <p:nvPr>
            <p:ph type="sldNum" sz="quarter" idx="12"/>
          </p:nvPr>
        </p:nvSpPr>
        <p:spPr/>
        <p:txBody>
          <a:bodyPr/>
          <a:lstStyle/>
          <a:p>
            <a:fld id="{5030A709-7799-4D5E-B1A7-00FB9429801D}" type="slidenum">
              <a:rPr lang="lv-LV" smtClean="0"/>
              <a:t>‹#›</a:t>
            </a:fld>
            <a:endParaRPr lang="lv-LV"/>
          </a:p>
        </p:txBody>
      </p:sp>
    </p:spTree>
    <p:extLst>
      <p:ext uri="{BB962C8B-B14F-4D97-AF65-F5344CB8AC3E}">
        <p14:creationId xmlns:p14="http://schemas.microsoft.com/office/powerpoint/2010/main" val="39323763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a:defRPr/>
            </a:lvl1pPr>
          </a:lstStyle>
          <a:p>
            <a:pPr>
              <a:defRPr/>
            </a:pPr>
            <a:fld id="{E63D40A2-AE88-4CAA-812E-7CC7045E8E09}" type="datetime1">
              <a:rPr lang="lv-LV" smtClean="0"/>
              <a:t>12.03.2015.</a:t>
            </a:fld>
            <a:endParaRPr lang="en-US"/>
          </a:p>
        </p:txBody>
      </p:sp>
      <p:sp>
        <p:nvSpPr>
          <p:cNvPr id="5" name="Footer Placeholder 4"/>
          <p:cNvSpPr>
            <a:spLocks noGrp="1"/>
          </p:cNvSpPr>
          <p:nvPr>
            <p:ph type="ftr" sz="quarter" idx="11"/>
          </p:nvPr>
        </p:nvSpPr>
        <p:spPr/>
        <p:txBody>
          <a:bodyPr/>
          <a:lstStyle>
            <a:lvl1pPr defTabSz="457200">
              <a:defRPr/>
            </a:lvl1pPr>
          </a:lstStyle>
          <a:p>
            <a:pPr>
              <a:defRPr/>
            </a:pPr>
            <a:r>
              <a:rPr lang="lv-LV" smtClean="0"/>
              <a:t>13.03.2015. A.Salmiņš- LPS </a:t>
            </a:r>
            <a:endParaRPr lang="en-US"/>
          </a:p>
        </p:txBody>
      </p:sp>
      <p:sp>
        <p:nvSpPr>
          <p:cNvPr id="6" name="Slide Number Placeholder 5"/>
          <p:cNvSpPr>
            <a:spLocks noGrp="1"/>
          </p:cNvSpPr>
          <p:nvPr>
            <p:ph type="sldNum" sz="quarter" idx="12"/>
          </p:nvPr>
        </p:nvSpPr>
        <p:spPr/>
        <p:txBody>
          <a:bodyPr/>
          <a:lstStyle>
            <a:lvl1pPr defTabSz="457200">
              <a:defRPr/>
            </a:lvl1pPr>
          </a:lstStyle>
          <a:p>
            <a:pPr>
              <a:defRPr/>
            </a:pPr>
            <a:fld id="{DCE9A4E8-5F56-47AB-A42A-944E20A01E33}" type="slidenum">
              <a:rPr lang="en-US" altLang="lv-LV"/>
              <a:pPr>
                <a:defRPr/>
              </a:pPr>
              <a:t>‹#›</a:t>
            </a:fld>
            <a:endParaRPr lang="en-US" altLang="lv-LV"/>
          </a:p>
        </p:txBody>
      </p:sp>
    </p:spTree>
    <p:extLst>
      <p:ext uri="{BB962C8B-B14F-4D97-AF65-F5344CB8AC3E}">
        <p14:creationId xmlns:p14="http://schemas.microsoft.com/office/powerpoint/2010/main" val="14181445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3"/>
          <p:cNvSpPr>
            <a:spLocks noGrp="1"/>
          </p:cNvSpPr>
          <p:nvPr>
            <p:ph type="dt" sz="half" idx="10"/>
          </p:nvPr>
        </p:nvSpPr>
        <p:spPr/>
        <p:txBody>
          <a:bodyPr/>
          <a:lstStyle>
            <a:lvl1pPr defTabSz="457200">
              <a:defRPr/>
            </a:lvl1pPr>
          </a:lstStyle>
          <a:p>
            <a:pPr>
              <a:defRPr/>
            </a:pPr>
            <a:fld id="{045BEE31-636A-4B9B-88EB-3DC9FF3E937E}" type="datetime1">
              <a:rPr lang="lv-LV" smtClean="0"/>
              <a:t>12.03.2015.</a:t>
            </a:fld>
            <a:endParaRPr lang="en-US"/>
          </a:p>
        </p:txBody>
      </p:sp>
      <p:sp>
        <p:nvSpPr>
          <p:cNvPr id="6" name="Footer Placeholder 4"/>
          <p:cNvSpPr>
            <a:spLocks noGrp="1"/>
          </p:cNvSpPr>
          <p:nvPr>
            <p:ph type="ftr" sz="quarter" idx="11"/>
          </p:nvPr>
        </p:nvSpPr>
        <p:spPr/>
        <p:txBody>
          <a:bodyPr/>
          <a:lstStyle>
            <a:lvl1pPr defTabSz="457200">
              <a:defRPr/>
            </a:lvl1pPr>
          </a:lstStyle>
          <a:p>
            <a:pPr>
              <a:defRPr/>
            </a:pPr>
            <a:r>
              <a:rPr lang="lv-LV" smtClean="0"/>
              <a:t>13.03.2015. A.Salmiņš- LPS </a:t>
            </a:r>
            <a:endParaRPr lang="en-US"/>
          </a:p>
        </p:txBody>
      </p:sp>
      <p:sp>
        <p:nvSpPr>
          <p:cNvPr id="7" name="Slide Number Placeholder 5"/>
          <p:cNvSpPr>
            <a:spLocks noGrp="1"/>
          </p:cNvSpPr>
          <p:nvPr>
            <p:ph type="sldNum" sz="quarter" idx="12"/>
          </p:nvPr>
        </p:nvSpPr>
        <p:spPr/>
        <p:txBody>
          <a:bodyPr/>
          <a:lstStyle>
            <a:lvl1pPr defTabSz="457200">
              <a:defRPr/>
            </a:lvl1pPr>
          </a:lstStyle>
          <a:p>
            <a:pPr>
              <a:defRPr/>
            </a:pPr>
            <a:fld id="{95DEB0DF-DD7A-4D76-8D4F-3495919BB9EC}" type="slidenum">
              <a:rPr lang="en-US" altLang="lv-LV"/>
              <a:pPr>
                <a:defRPr/>
              </a:pPr>
              <a:t>‹#›</a:t>
            </a:fld>
            <a:endParaRPr lang="en-US" altLang="lv-LV"/>
          </a:p>
        </p:txBody>
      </p:sp>
    </p:spTree>
    <p:extLst>
      <p:ext uri="{BB962C8B-B14F-4D97-AF65-F5344CB8AC3E}">
        <p14:creationId xmlns:p14="http://schemas.microsoft.com/office/powerpoint/2010/main" val="12178613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3"/>
          <p:cNvSpPr>
            <a:spLocks noGrp="1"/>
          </p:cNvSpPr>
          <p:nvPr>
            <p:ph type="dt" sz="half" idx="10"/>
          </p:nvPr>
        </p:nvSpPr>
        <p:spPr/>
        <p:txBody>
          <a:bodyPr/>
          <a:lstStyle>
            <a:lvl1pPr defTabSz="457200">
              <a:defRPr/>
            </a:lvl1pPr>
          </a:lstStyle>
          <a:p>
            <a:pPr>
              <a:defRPr/>
            </a:pPr>
            <a:fld id="{DCC717F7-96C5-42E9-8301-31E40054F0FE}" type="datetime1">
              <a:rPr lang="lv-LV" smtClean="0"/>
              <a:t>12.03.2015.</a:t>
            </a:fld>
            <a:endParaRPr lang="en-US"/>
          </a:p>
        </p:txBody>
      </p:sp>
      <p:sp>
        <p:nvSpPr>
          <p:cNvPr id="8" name="Footer Placeholder 4"/>
          <p:cNvSpPr>
            <a:spLocks noGrp="1"/>
          </p:cNvSpPr>
          <p:nvPr>
            <p:ph type="ftr" sz="quarter" idx="11"/>
          </p:nvPr>
        </p:nvSpPr>
        <p:spPr/>
        <p:txBody>
          <a:bodyPr/>
          <a:lstStyle>
            <a:lvl1pPr defTabSz="457200">
              <a:defRPr/>
            </a:lvl1pPr>
          </a:lstStyle>
          <a:p>
            <a:pPr>
              <a:defRPr/>
            </a:pPr>
            <a:r>
              <a:rPr lang="lv-LV" smtClean="0"/>
              <a:t>13.03.2015. A.Salmiņš- LPS </a:t>
            </a:r>
            <a:endParaRPr lang="en-US"/>
          </a:p>
        </p:txBody>
      </p:sp>
      <p:sp>
        <p:nvSpPr>
          <p:cNvPr id="9" name="Slide Number Placeholder 5"/>
          <p:cNvSpPr>
            <a:spLocks noGrp="1"/>
          </p:cNvSpPr>
          <p:nvPr>
            <p:ph type="sldNum" sz="quarter" idx="12"/>
          </p:nvPr>
        </p:nvSpPr>
        <p:spPr/>
        <p:txBody>
          <a:bodyPr/>
          <a:lstStyle>
            <a:lvl1pPr defTabSz="457200">
              <a:defRPr/>
            </a:lvl1pPr>
          </a:lstStyle>
          <a:p>
            <a:pPr>
              <a:defRPr/>
            </a:pPr>
            <a:fld id="{8401015C-0E13-43E1-9423-49C1B25EED6E}" type="slidenum">
              <a:rPr lang="en-US" altLang="lv-LV"/>
              <a:pPr>
                <a:defRPr/>
              </a:pPr>
              <a:t>‹#›</a:t>
            </a:fld>
            <a:endParaRPr lang="en-US" altLang="lv-LV"/>
          </a:p>
        </p:txBody>
      </p:sp>
    </p:spTree>
    <p:extLst>
      <p:ext uri="{BB962C8B-B14F-4D97-AF65-F5344CB8AC3E}">
        <p14:creationId xmlns:p14="http://schemas.microsoft.com/office/powerpoint/2010/main" val="13690455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3"/>
          <p:cNvSpPr>
            <a:spLocks noGrp="1"/>
          </p:cNvSpPr>
          <p:nvPr>
            <p:ph type="dt" sz="half" idx="10"/>
          </p:nvPr>
        </p:nvSpPr>
        <p:spPr/>
        <p:txBody>
          <a:bodyPr/>
          <a:lstStyle>
            <a:lvl1pPr defTabSz="457200">
              <a:defRPr/>
            </a:lvl1pPr>
          </a:lstStyle>
          <a:p>
            <a:pPr>
              <a:defRPr/>
            </a:pPr>
            <a:fld id="{787DF8F9-27C0-44F6-8910-FC1CAF3745FD}" type="datetime1">
              <a:rPr lang="lv-LV" smtClean="0"/>
              <a:t>12.03.2015.</a:t>
            </a:fld>
            <a:endParaRPr lang="en-US"/>
          </a:p>
        </p:txBody>
      </p:sp>
      <p:sp>
        <p:nvSpPr>
          <p:cNvPr id="4" name="Footer Placeholder 4"/>
          <p:cNvSpPr>
            <a:spLocks noGrp="1"/>
          </p:cNvSpPr>
          <p:nvPr>
            <p:ph type="ftr" sz="quarter" idx="11"/>
          </p:nvPr>
        </p:nvSpPr>
        <p:spPr/>
        <p:txBody>
          <a:bodyPr/>
          <a:lstStyle>
            <a:lvl1pPr defTabSz="457200">
              <a:defRPr/>
            </a:lvl1pPr>
          </a:lstStyle>
          <a:p>
            <a:pPr>
              <a:defRPr/>
            </a:pPr>
            <a:r>
              <a:rPr lang="lv-LV" smtClean="0"/>
              <a:t>13.03.2015. A.Salmiņš- LPS </a:t>
            </a:r>
            <a:endParaRPr lang="en-US"/>
          </a:p>
        </p:txBody>
      </p:sp>
      <p:sp>
        <p:nvSpPr>
          <p:cNvPr id="5" name="Slide Number Placeholder 5"/>
          <p:cNvSpPr>
            <a:spLocks noGrp="1"/>
          </p:cNvSpPr>
          <p:nvPr>
            <p:ph type="sldNum" sz="quarter" idx="12"/>
          </p:nvPr>
        </p:nvSpPr>
        <p:spPr/>
        <p:txBody>
          <a:bodyPr/>
          <a:lstStyle>
            <a:lvl1pPr defTabSz="457200">
              <a:defRPr/>
            </a:lvl1pPr>
          </a:lstStyle>
          <a:p>
            <a:pPr>
              <a:defRPr/>
            </a:pPr>
            <a:fld id="{93F22C62-407A-48AB-9582-825A4ACFDE9F}" type="slidenum">
              <a:rPr lang="en-US" altLang="lv-LV"/>
              <a:pPr>
                <a:defRPr/>
              </a:pPr>
              <a:t>‹#›</a:t>
            </a:fld>
            <a:endParaRPr lang="en-US" altLang="lv-LV"/>
          </a:p>
        </p:txBody>
      </p:sp>
    </p:spTree>
    <p:extLst>
      <p:ext uri="{BB962C8B-B14F-4D97-AF65-F5344CB8AC3E}">
        <p14:creationId xmlns:p14="http://schemas.microsoft.com/office/powerpoint/2010/main" val="41446670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a:defRPr/>
            </a:lvl1pPr>
          </a:lstStyle>
          <a:p>
            <a:pPr>
              <a:defRPr/>
            </a:pPr>
            <a:fld id="{9A265B36-4277-4998-A7A2-36CA7D1228F3}" type="datetime1">
              <a:rPr lang="lv-LV" smtClean="0"/>
              <a:t>12.03.2015.</a:t>
            </a:fld>
            <a:endParaRPr lang="en-US"/>
          </a:p>
        </p:txBody>
      </p:sp>
      <p:sp>
        <p:nvSpPr>
          <p:cNvPr id="3" name="Footer Placeholder 4"/>
          <p:cNvSpPr>
            <a:spLocks noGrp="1"/>
          </p:cNvSpPr>
          <p:nvPr>
            <p:ph type="ftr" sz="quarter" idx="11"/>
          </p:nvPr>
        </p:nvSpPr>
        <p:spPr/>
        <p:txBody>
          <a:bodyPr/>
          <a:lstStyle>
            <a:lvl1pPr defTabSz="457200">
              <a:defRPr/>
            </a:lvl1pPr>
          </a:lstStyle>
          <a:p>
            <a:pPr>
              <a:defRPr/>
            </a:pPr>
            <a:r>
              <a:rPr lang="lv-LV" smtClean="0"/>
              <a:t>13.03.2015. A.Salmiņš- LPS </a:t>
            </a:r>
            <a:endParaRPr lang="en-US"/>
          </a:p>
        </p:txBody>
      </p:sp>
      <p:sp>
        <p:nvSpPr>
          <p:cNvPr id="4" name="Slide Number Placeholder 5"/>
          <p:cNvSpPr>
            <a:spLocks noGrp="1"/>
          </p:cNvSpPr>
          <p:nvPr>
            <p:ph type="sldNum" sz="quarter" idx="12"/>
          </p:nvPr>
        </p:nvSpPr>
        <p:spPr/>
        <p:txBody>
          <a:bodyPr/>
          <a:lstStyle>
            <a:lvl1pPr defTabSz="457200">
              <a:defRPr/>
            </a:lvl1pPr>
          </a:lstStyle>
          <a:p>
            <a:pPr>
              <a:defRPr/>
            </a:pPr>
            <a:fld id="{06FDA0BE-7498-4BEF-8045-92D92EEF3595}" type="slidenum">
              <a:rPr lang="en-US" altLang="lv-LV"/>
              <a:pPr>
                <a:defRPr/>
              </a:pPr>
              <a:t>‹#›</a:t>
            </a:fld>
            <a:endParaRPr lang="en-US" altLang="lv-LV"/>
          </a:p>
        </p:txBody>
      </p:sp>
    </p:spTree>
    <p:extLst>
      <p:ext uri="{BB962C8B-B14F-4D97-AF65-F5344CB8AC3E}">
        <p14:creationId xmlns:p14="http://schemas.microsoft.com/office/powerpoint/2010/main" val="32569414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a:defRPr/>
            </a:lvl1pPr>
          </a:lstStyle>
          <a:p>
            <a:pPr>
              <a:defRPr/>
            </a:pPr>
            <a:fld id="{CF4C2776-BAF2-48BF-93A8-02232F87FF91}" type="datetime1">
              <a:rPr lang="lv-LV" smtClean="0"/>
              <a:t>12.03.2015.</a:t>
            </a:fld>
            <a:endParaRPr lang="en-US"/>
          </a:p>
        </p:txBody>
      </p:sp>
      <p:sp>
        <p:nvSpPr>
          <p:cNvPr id="6" name="Footer Placeholder 4"/>
          <p:cNvSpPr>
            <a:spLocks noGrp="1"/>
          </p:cNvSpPr>
          <p:nvPr>
            <p:ph type="ftr" sz="quarter" idx="11"/>
          </p:nvPr>
        </p:nvSpPr>
        <p:spPr/>
        <p:txBody>
          <a:bodyPr/>
          <a:lstStyle>
            <a:lvl1pPr defTabSz="457200">
              <a:defRPr/>
            </a:lvl1pPr>
          </a:lstStyle>
          <a:p>
            <a:pPr>
              <a:defRPr/>
            </a:pPr>
            <a:r>
              <a:rPr lang="lv-LV" smtClean="0"/>
              <a:t>13.03.2015. A.Salmiņš- LPS </a:t>
            </a:r>
            <a:endParaRPr lang="en-US"/>
          </a:p>
        </p:txBody>
      </p:sp>
      <p:sp>
        <p:nvSpPr>
          <p:cNvPr id="7" name="Slide Number Placeholder 5"/>
          <p:cNvSpPr>
            <a:spLocks noGrp="1"/>
          </p:cNvSpPr>
          <p:nvPr>
            <p:ph type="sldNum" sz="quarter" idx="12"/>
          </p:nvPr>
        </p:nvSpPr>
        <p:spPr/>
        <p:txBody>
          <a:bodyPr/>
          <a:lstStyle>
            <a:lvl1pPr defTabSz="457200">
              <a:defRPr/>
            </a:lvl1pPr>
          </a:lstStyle>
          <a:p>
            <a:pPr>
              <a:defRPr/>
            </a:pPr>
            <a:fld id="{77F391C3-1404-4B67-9BE2-B3D2AE277D83}" type="slidenum">
              <a:rPr lang="en-US" altLang="lv-LV"/>
              <a:pPr>
                <a:defRPr/>
              </a:pPr>
              <a:t>‹#›</a:t>
            </a:fld>
            <a:endParaRPr lang="en-US" altLang="lv-LV"/>
          </a:p>
        </p:txBody>
      </p:sp>
    </p:spTree>
    <p:extLst>
      <p:ext uri="{BB962C8B-B14F-4D97-AF65-F5344CB8AC3E}">
        <p14:creationId xmlns:p14="http://schemas.microsoft.com/office/powerpoint/2010/main" val="11632377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a:defRPr/>
            </a:lvl1pPr>
          </a:lstStyle>
          <a:p>
            <a:pPr>
              <a:defRPr/>
            </a:pPr>
            <a:fld id="{19000872-9BB4-4488-AC7D-8BBBEF35635C}" type="datetime1">
              <a:rPr lang="lv-LV" smtClean="0"/>
              <a:t>12.03.2015.</a:t>
            </a:fld>
            <a:endParaRPr lang="en-US"/>
          </a:p>
        </p:txBody>
      </p:sp>
      <p:sp>
        <p:nvSpPr>
          <p:cNvPr id="6" name="Footer Placeholder 4"/>
          <p:cNvSpPr>
            <a:spLocks noGrp="1"/>
          </p:cNvSpPr>
          <p:nvPr>
            <p:ph type="ftr" sz="quarter" idx="11"/>
          </p:nvPr>
        </p:nvSpPr>
        <p:spPr/>
        <p:txBody>
          <a:bodyPr/>
          <a:lstStyle>
            <a:lvl1pPr defTabSz="457200">
              <a:defRPr/>
            </a:lvl1pPr>
          </a:lstStyle>
          <a:p>
            <a:pPr>
              <a:defRPr/>
            </a:pPr>
            <a:r>
              <a:rPr lang="lv-LV" smtClean="0"/>
              <a:t>13.03.2015. A.Salmiņš- LPS </a:t>
            </a:r>
            <a:endParaRPr lang="en-US"/>
          </a:p>
        </p:txBody>
      </p:sp>
      <p:sp>
        <p:nvSpPr>
          <p:cNvPr id="7" name="Slide Number Placeholder 5"/>
          <p:cNvSpPr>
            <a:spLocks noGrp="1"/>
          </p:cNvSpPr>
          <p:nvPr>
            <p:ph type="sldNum" sz="quarter" idx="12"/>
          </p:nvPr>
        </p:nvSpPr>
        <p:spPr/>
        <p:txBody>
          <a:bodyPr/>
          <a:lstStyle>
            <a:lvl1pPr defTabSz="457200">
              <a:defRPr/>
            </a:lvl1pPr>
          </a:lstStyle>
          <a:p>
            <a:pPr>
              <a:defRPr/>
            </a:pPr>
            <a:fld id="{59AA7253-E347-4151-8D5D-ED7C75F8B514}" type="slidenum">
              <a:rPr lang="en-US" altLang="lv-LV"/>
              <a:pPr>
                <a:defRPr/>
              </a:pPr>
              <a:t>‹#›</a:t>
            </a:fld>
            <a:endParaRPr lang="en-US" altLang="lv-LV"/>
          </a:p>
        </p:txBody>
      </p:sp>
    </p:spTree>
    <p:extLst>
      <p:ext uri="{BB962C8B-B14F-4D97-AF65-F5344CB8AC3E}">
        <p14:creationId xmlns:p14="http://schemas.microsoft.com/office/powerpoint/2010/main" val="11642098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defTabSz="457200">
              <a:defRPr/>
            </a:lvl1pPr>
          </a:lstStyle>
          <a:p>
            <a:pPr>
              <a:defRPr/>
            </a:pPr>
            <a:fld id="{C1D2FF24-4C72-4800-909F-47677A10FB2E}" type="datetime1">
              <a:rPr lang="lv-LV" smtClean="0"/>
              <a:t>12.03.2015.</a:t>
            </a:fld>
            <a:endParaRPr lang="en-US"/>
          </a:p>
        </p:txBody>
      </p:sp>
      <p:sp>
        <p:nvSpPr>
          <p:cNvPr id="5" name="Footer Placeholder 4"/>
          <p:cNvSpPr>
            <a:spLocks noGrp="1"/>
          </p:cNvSpPr>
          <p:nvPr>
            <p:ph type="ftr" sz="quarter" idx="11"/>
          </p:nvPr>
        </p:nvSpPr>
        <p:spPr/>
        <p:txBody>
          <a:bodyPr/>
          <a:lstStyle>
            <a:lvl1pPr defTabSz="457200">
              <a:defRPr/>
            </a:lvl1pPr>
          </a:lstStyle>
          <a:p>
            <a:pPr>
              <a:defRPr/>
            </a:pPr>
            <a:r>
              <a:rPr lang="lv-LV" smtClean="0"/>
              <a:t>13.03.2015. A.Salmiņš- LPS </a:t>
            </a:r>
            <a:endParaRPr lang="en-US"/>
          </a:p>
        </p:txBody>
      </p:sp>
      <p:sp>
        <p:nvSpPr>
          <p:cNvPr id="6" name="Slide Number Placeholder 5"/>
          <p:cNvSpPr>
            <a:spLocks noGrp="1"/>
          </p:cNvSpPr>
          <p:nvPr>
            <p:ph type="sldNum" sz="quarter" idx="12"/>
          </p:nvPr>
        </p:nvSpPr>
        <p:spPr/>
        <p:txBody>
          <a:bodyPr/>
          <a:lstStyle>
            <a:lvl1pPr defTabSz="457200">
              <a:defRPr/>
            </a:lvl1pPr>
          </a:lstStyle>
          <a:p>
            <a:pPr>
              <a:defRPr/>
            </a:pPr>
            <a:fld id="{FEB74D47-7F35-43BF-BC93-FD7E15B9F4BD}" type="slidenum">
              <a:rPr lang="en-US" altLang="lv-LV"/>
              <a:pPr>
                <a:defRPr/>
              </a:pPr>
              <a:t>‹#›</a:t>
            </a:fld>
            <a:endParaRPr lang="en-US" altLang="lv-LV"/>
          </a:p>
        </p:txBody>
      </p:sp>
    </p:spTree>
    <p:extLst>
      <p:ext uri="{BB962C8B-B14F-4D97-AF65-F5344CB8AC3E}">
        <p14:creationId xmlns:p14="http://schemas.microsoft.com/office/powerpoint/2010/main" val="9540477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defTabSz="457200">
              <a:defRPr/>
            </a:lvl1pPr>
          </a:lstStyle>
          <a:p>
            <a:pPr>
              <a:defRPr/>
            </a:pPr>
            <a:fld id="{46F01F83-AD09-43B2-B46A-2F9614C557DE}" type="datetime1">
              <a:rPr lang="lv-LV" smtClean="0"/>
              <a:t>12.03.2015.</a:t>
            </a:fld>
            <a:endParaRPr lang="en-US"/>
          </a:p>
        </p:txBody>
      </p:sp>
      <p:sp>
        <p:nvSpPr>
          <p:cNvPr id="5" name="Footer Placeholder 4"/>
          <p:cNvSpPr>
            <a:spLocks noGrp="1"/>
          </p:cNvSpPr>
          <p:nvPr>
            <p:ph type="ftr" sz="quarter" idx="11"/>
          </p:nvPr>
        </p:nvSpPr>
        <p:spPr/>
        <p:txBody>
          <a:bodyPr/>
          <a:lstStyle>
            <a:lvl1pPr defTabSz="457200">
              <a:defRPr/>
            </a:lvl1pPr>
          </a:lstStyle>
          <a:p>
            <a:pPr>
              <a:defRPr/>
            </a:pPr>
            <a:r>
              <a:rPr lang="lv-LV" smtClean="0"/>
              <a:t>13.03.2015. A.Salmiņš- LPS </a:t>
            </a:r>
            <a:endParaRPr lang="en-US"/>
          </a:p>
        </p:txBody>
      </p:sp>
      <p:sp>
        <p:nvSpPr>
          <p:cNvPr id="6" name="Slide Number Placeholder 5"/>
          <p:cNvSpPr>
            <a:spLocks noGrp="1"/>
          </p:cNvSpPr>
          <p:nvPr>
            <p:ph type="sldNum" sz="quarter" idx="12"/>
          </p:nvPr>
        </p:nvSpPr>
        <p:spPr/>
        <p:txBody>
          <a:bodyPr/>
          <a:lstStyle>
            <a:lvl1pPr defTabSz="457200">
              <a:defRPr/>
            </a:lvl1pPr>
          </a:lstStyle>
          <a:p>
            <a:pPr>
              <a:defRPr/>
            </a:pPr>
            <a:fld id="{A4675EE1-02C6-4AB1-B3CB-45B471F699FA}" type="slidenum">
              <a:rPr lang="en-US" altLang="lv-LV"/>
              <a:pPr>
                <a:defRPr/>
              </a:pPr>
              <a:t>‹#›</a:t>
            </a:fld>
            <a:endParaRPr lang="en-US" altLang="lv-LV"/>
          </a:p>
        </p:txBody>
      </p:sp>
    </p:spTree>
    <p:extLst>
      <p:ext uri="{BB962C8B-B14F-4D97-AF65-F5344CB8AC3E}">
        <p14:creationId xmlns:p14="http://schemas.microsoft.com/office/powerpoint/2010/main" val="4460859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11"/>
          <p:cNvSpPr txBox="1">
            <a:spLocks noChangeArrowheads="1"/>
          </p:cNvSpPr>
          <p:nvPr userDrawn="1"/>
        </p:nvSpPr>
        <p:spPr bwMode="auto">
          <a:xfrm>
            <a:off x="6705600" y="6397625"/>
            <a:ext cx="2133600" cy="476250"/>
          </a:xfrm>
          <a:prstGeom prst="rect">
            <a:avLst/>
          </a:prstGeom>
          <a:noFill/>
          <a:ln w="9525">
            <a:noFill/>
            <a:miter lim="800000"/>
            <a:headEnd/>
            <a:tailEnd/>
          </a:ln>
          <a:effectLst/>
        </p:spPr>
        <p:txBody>
          <a:bodyPr/>
          <a:lstStyle>
            <a:lvl1pPr>
              <a:defRPr/>
            </a:lvl1pPr>
          </a:lstStyle>
          <a:p>
            <a:pPr algn="r" fontAlgn="base">
              <a:spcBef>
                <a:spcPct val="0"/>
              </a:spcBef>
              <a:spcAft>
                <a:spcPct val="0"/>
              </a:spcAft>
              <a:defRPr/>
            </a:pPr>
            <a:fld id="{DF32D792-7991-4212-8C89-9DD2727E85A7}" type="slidenum">
              <a:rPr lang="lv-LV" sz="1400" smtClean="0">
                <a:solidFill>
                  <a:srgbClr val="000000"/>
                </a:solidFill>
                <a:cs typeface="Arial" charset="0"/>
              </a:rPr>
              <a:pPr algn="r" fontAlgn="base">
                <a:spcBef>
                  <a:spcPct val="0"/>
                </a:spcBef>
                <a:spcAft>
                  <a:spcPct val="0"/>
                </a:spcAft>
                <a:defRPr/>
              </a:pPr>
              <a:t>‹#›</a:t>
            </a:fld>
            <a:endParaRPr lang="lv-LV" sz="1400" dirty="0">
              <a:solidFill>
                <a:srgbClr val="000000"/>
              </a:solidFill>
              <a:cs typeface="Arial" charset="0"/>
            </a:endParaRPr>
          </a:p>
        </p:txBody>
      </p:sp>
      <p:sp>
        <p:nvSpPr>
          <p:cNvPr id="5" name="Content Placeholder 2"/>
          <p:cNvSpPr>
            <a:spLocks noGrp="1"/>
          </p:cNvSpPr>
          <p:nvPr>
            <p:ph idx="1"/>
          </p:nvPr>
        </p:nvSpPr>
        <p:spPr>
          <a:xfrm>
            <a:off x="467544" y="2212975"/>
            <a:ext cx="8027988" cy="3744913"/>
          </a:xfrm>
        </p:spPr>
        <p:txBody>
          <a:bodyPr/>
          <a:lstStyle>
            <a:lvl1pPr>
              <a:buClr>
                <a:schemeClr val="accent2">
                  <a:lumMod val="50000"/>
                </a:schemeClr>
              </a:buClr>
              <a:defRPr>
                <a:latin typeface="Century Gothic" pitchFamily="34" charset="0"/>
              </a:defRPr>
            </a:lvl1pPr>
            <a:lvl2pPr>
              <a:buClr>
                <a:schemeClr val="accent2">
                  <a:lumMod val="50000"/>
                </a:schemeClr>
              </a:buClr>
              <a:buFont typeface="Wingdings" pitchFamily="2" charset="2"/>
              <a:buChar char="Ø"/>
              <a:defRPr>
                <a:latin typeface="Century Gothic" pitchFamily="34" charset="0"/>
              </a:defRPr>
            </a:lvl2pPr>
            <a:lvl3pPr>
              <a:buClr>
                <a:schemeClr val="accent2">
                  <a:lumMod val="50000"/>
                </a:schemeClr>
              </a:buClr>
              <a:defRPr>
                <a:latin typeface="Century Gothic" pitchFamily="34" charset="0"/>
              </a:defRPr>
            </a:lvl3pPr>
            <a:lvl4pPr>
              <a:buClr>
                <a:schemeClr val="accent2">
                  <a:lumMod val="50000"/>
                </a:schemeClr>
              </a:buClr>
              <a:defRPr>
                <a:latin typeface="Century Gothic" pitchFamily="34" charset="0"/>
              </a:defRPr>
            </a:lvl4pPr>
            <a:lvl5pPr>
              <a:buClr>
                <a:schemeClr val="accent2">
                  <a:lumMod val="50000"/>
                </a:schemeClr>
              </a:buCl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8" name="Title 1"/>
          <p:cNvSpPr>
            <a:spLocks noGrp="1"/>
          </p:cNvSpPr>
          <p:nvPr>
            <p:ph type="title"/>
          </p:nvPr>
        </p:nvSpPr>
        <p:spPr>
          <a:xfrm>
            <a:off x="500034" y="188640"/>
            <a:ext cx="8001000" cy="576064"/>
          </a:xfrm>
          <a:prstGeom prst="rect">
            <a:avLst/>
          </a:prstGeom>
        </p:spPr>
        <p:txBody>
          <a:bodyPr/>
          <a:lstStyle>
            <a:lvl1pPr algn="l">
              <a:defRPr sz="3200" b="1" i="0">
                <a:solidFill>
                  <a:srgbClr val="005374"/>
                </a:solidFill>
                <a:latin typeface="Century Gothic" pitchFamily="34" charset="0"/>
                <a:ea typeface="MS Gothic" pitchFamily="49" charset="-128"/>
              </a:defRPr>
            </a:lvl1pPr>
          </a:lstStyle>
          <a:p>
            <a:r>
              <a:rPr lang="en-US" dirty="0" smtClean="0"/>
              <a:t>Click to edit Master title style</a:t>
            </a:r>
            <a:endParaRPr lang="lv-LV" dirty="0"/>
          </a:p>
        </p:txBody>
      </p:sp>
      <p:sp>
        <p:nvSpPr>
          <p:cNvPr id="6" name="Slide Number Placeholder 2"/>
          <p:cNvSpPr>
            <a:spLocks noGrp="1"/>
          </p:cNvSpPr>
          <p:nvPr>
            <p:ph type="sldNum" sz="quarter" idx="10"/>
          </p:nvPr>
        </p:nvSpPr>
        <p:spPr/>
        <p:txBody>
          <a:bodyPr/>
          <a:lstStyle>
            <a:lvl1pPr defTabSz="457200" eaLnBrk="0" hangingPunct="0">
              <a:defRPr/>
            </a:lvl1pPr>
          </a:lstStyle>
          <a:p>
            <a:pPr>
              <a:defRPr/>
            </a:pPr>
            <a:fld id="{C25981B5-EE44-4CB0-A395-894E80CFB258}" type="slidenum">
              <a:rPr lang="lv-LV"/>
              <a:pPr>
                <a:defRPr/>
              </a:pPr>
              <a:t>‹#›</a:t>
            </a:fld>
            <a:endParaRPr lang="lv-LV" dirty="0"/>
          </a:p>
        </p:txBody>
      </p:sp>
      <p:sp>
        <p:nvSpPr>
          <p:cNvPr id="7" name="Footer Placeholder 3"/>
          <p:cNvSpPr>
            <a:spLocks noGrp="1"/>
          </p:cNvSpPr>
          <p:nvPr>
            <p:ph type="ftr" sz="quarter" idx="11"/>
          </p:nvPr>
        </p:nvSpPr>
        <p:spPr/>
        <p:txBody>
          <a:bodyPr/>
          <a:lstStyle>
            <a:lvl1pPr defTabSz="457200" eaLnBrk="0" hangingPunct="0">
              <a:defRPr/>
            </a:lvl1pPr>
          </a:lstStyle>
          <a:p>
            <a:pPr>
              <a:defRPr/>
            </a:pPr>
            <a:r>
              <a:rPr lang="lv-LV" smtClean="0"/>
              <a:t>13.03.2015. A.Salmiņš- LPS </a:t>
            </a:r>
            <a:endParaRPr lang="lv-LV"/>
          </a:p>
        </p:txBody>
      </p:sp>
    </p:spTree>
    <p:extLst>
      <p:ext uri="{BB962C8B-B14F-4D97-AF65-F5344CB8AC3E}">
        <p14:creationId xmlns:p14="http://schemas.microsoft.com/office/powerpoint/2010/main" val="3489135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E3273-F798-4FD1-818E-55CF55A5871C}" type="datetime1">
              <a:rPr lang="lv-LV" smtClean="0"/>
              <a:t>12.03.2015.</a:t>
            </a:fld>
            <a:endParaRPr lang="lv-LV"/>
          </a:p>
        </p:txBody>
      </p:sp>
      <p:sp>
        <p:nvSpPr>
          <p:cNvPr id="3" name="Footer Placeholder 2"/>
          <p:cNvSpPr>
            <a:spLocks noGrp="1"/>
          </p:cNvSpPr>
          <p:nvPr>
            <p:ph type="ftr" sz="quarter" idx="11"/>
          </p:nvPr>
        </p:nvSpPr>
        <p:spPr/>
        <p:txBody>
          <a:bodyPr/>
          <a:lstStyle/>
          <a:p>
            <a:r>
              <a:rPr lang="lv-LV" smtClean="0"/>
              <a:t>13.03.2015. A.Salmiņš- LPS </a:t>
            </a:r>
            <a:endParaRPr lang="lv-LV"/>
          </a:p>
        </p:txBody>
      </p:sp>
      <p:sp>
        <p:nvSpPr>
          <p:cNvPr id="4" name="Slide Number Placeholder 3"/>
          <p:cNvSpPr>
            <a:spLocks noGrp="1"/>
          </p:cNvSpPr>
          <p:nvPr>
            <p:ph type="sldNum" sz="quarter" idx="12"/>
          </p:nvPr>
        </p:nvSpPr>
        <p:spPr/>
        <p:txBody>
          <a:bodyPr/>
          <a:lstStyle/>
          <a:p>
            <a:fld id="{5030A709-7799-4D5E-B1A7-00FB9429801D}" type="slidenum">
              <a:rPr lang="lv-LV" smtClean="0"/>
              <a:t>‹#›</a:t>
            </a:fld>
            <a:endParaRPr lang="lv-LV"/>
          </a:p>
        </p:txBody>
      </p:sp>
    </p:spTree>
    <p:extLst>
      <p:ext uri="{BB962C8B-B14F-4D97-AF65-F5344CB8AC3E}">
        <p14:creationId xmlns:p14="http://schemas.microsoft.com/office/powerpoint/2010/main" val="36772824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descr="logo-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38" y="71438"/>
            <a:ext cx="9004300" cy="672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userDrawn="1"/>
        </p:nvSpPr>
        <p:spPr bwMode="auto">
          <a:xfrm>
            <a:off x="5616575" y="5286375"/>
            <a:ext cx="33845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defRPr/>
            </a:pPr>
            <a:r>
              <a:rPr lang="en-US" altLang="lv-LV" smtClean="0">
                <a:solidFill>
                  <a:srgbClr val="FFFFFF"/>
                </a:solidFill>
                <a:latin typeface="Century Gothic" pitchFamily="34" charset="0"/>
                <a:cs typeface="Arial" charset="0"/>
              </a:rPr>
              <a:t>LATVIJAS REPUBLIKAS EKONOMIKAS MINISTRIJA</a:t>
            </a:r>
          </a:p>
          <a:p>
            <a:pPr eaLnBrk="1" fontAlgn="base" hangingPunct="1">
              <a:spcBef>
                <a:spcPct val="0"/>
              </a:spcBef>
              <a:spcAft>
                <a:spcPct val="0"/>
              </a:spcAft>
              <a:defRPr/>
            </a:pPr>
            <a:r>
              <a:rPr lang="en-US" altLang="lv-LV" sz="1100" smtClean="0">
                <a:solidFill>
                  <a:srgbClr val="FFFFFF"/>
                </a:solidFill>
                <a:latin typeface="Century Gothic" pitchFamily="34" charset="0"/>
                <a:cs typeface="Arial" charset="0"/>
              </a:rPr>
              <a:t>MINISTRY OF ECONOMICS </a:t>
            </a:r>
            <a:endParaRPr lang="lv-LV" altLang="lv-LV" sz="1100" smtClean="0">
              <a:solidFill>
                <a:srgbClr val="FFFFFF"/>
              </a:solidFill>
              <a:latin typeface="Century Gothic" pitchFamily="34" charset="0"/>
              <a:cs typeface="Arial" charset="0"/>
            </a:endParaRPr>
          </a:p>
          <a:p>
            <a:pPr eaLnBrk="1" fontAlgn="base" hangingPunct="1">
              <a:spcBef>
                <a:spcPct val="0"/>
              </a:spcBef>
              <a:spcAft>
                <a:spcPct val="0"/>
              </a:spcAft>
              <a:defRPr/>
            </a:pPr>
            <a:r>
              <a:rPr lang="en-US" altLang="lv-LV" sz="1100" smtClean="0">
                <a:solidFill>
                  <a:srgbClr val="FFFFFF"/>
                </a:solidFill>
                <a:latin typeface="Century Gothic" pitchFamily="34" charset="0"/>
                <a:cs typeface="Arial" charset="0"/>
              </a:rPr>
              <a:t>OF THE REPUBLIC OF LATVIA</a:t>
            </a:r>
          </a:p>
        </p:txBody>
      </p:sp>
      <p:sp>
        <p:nvSpPr>
          <p:cNvPr id="4" name="Rectangle 8"/>
          <p:cNvSpPr>
            <a:spLocks noGrp="1" noChangeArrowheads="1"/>
          </p:cNvSpPr>
          <p:nvPr>
            <p:ph type="sldNum" sz="quarter" idx="10"/>
          </p:nvPr>
        </p:nvSpPr>
        <p:spPr/>
        <p:txBody>
          <a:bodyPr/>
          <a:lstStyle>
            <a:lvl1pPr defTabSz="457200" eaLnBrk="0" hangingPunct="0">
              <a:defRPr>
                <a:latin typeface="Calibri" pitchFamily="34" charset="0"/>
              </a:defRPr>
            </a:lvl1pPr>
          </a:lstStyle>
          <a:p>
            <a:pPr>
              <a:defRPr/>
            </a:pPr>
            <a:fld id="{FE898A14-ACFB-4321-AA16-C479FDE189DB}" type="slidenum">
              <a:rPr lang="lv-LV"/>
              <a:pPr>
                <a:defRPr/>
              </a:pPr>
              <a:t>‹#›</a:t>
            </a:fld>
            <a:endParaRPr lang="lv-LV" dirty="0"/>
          </a:p>
        </p:txBody>
      </p:sp>
      <p:sp>
        <p:nvSpPr>
          <p:cNvPr id="5" name="Rectangle 9"/>
          <p:cNvSpPr>
            <a:spLocks noGrp="1" noChangeArrowheads="1"/>
          </p:cNvSpPr>
          <p:nvPr>
            <p:ph type="ftr" sz="quarter" idx="11"/>
          </p:nvPr>
        </p:nvSpPr>
        <p:spPr/>
        <p:txBody>
          <a:bodyPr/>
          <a:lstStyle>
            <a:lvl1pPr defTabSz="457200" eaLnBrk="0" hangingPunct="0">
              <a:defRPr>
                <a:latin typeface="Calibri" pitchFamily="34" charset="0"/>
              </a:defRPr>
            </a:lvl1pPr>
          </a:lstStyle>
          <a:p>
            <a:pPr>
              <a:defRPr/>
            </a:pPr>
            <a:r>
              <a:rPr lang="lv-LV" smtClean="0"/>
              <a:t>13.03.2015. A.Salmiņš- LPS </a:t>
            </a:r>
            <a:endParaRPr lang="lv-LV"/>
          </a:p>
        </p:txBody>
      </p:sp>
    </p:spTree>
    <p:extLst>
      <p:ext uri="{BB962C8B-B14F-4D97-AF65-F5344CB8AC3E}">
        <p14:creationId xmlns:p14="http://schemas.microsoft.com/office/powerpoint/2010/main" val="42201002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1"/>
          <p:cNvSpPr txBox="1">
            <a:spLocks/>
          </p:cNvSpPr>
          <p:nvPr userDrawn="1"/>
        </p:nvSpPr>
        <p:spPr>
          <a:xfrm>
            <a:off x="874713" y="4559300"/>
            <a:ext cx="7772400" cy="1362075"/>
          </a:xfrm>
          <a:prstGeom prst="rect">
            <a:avLst/>
          </a:prstGeom>
        </p:spPr>
        <p:txBody>
          <a:bodyPr/>
          <a:lstStyle>
            <a:lvl1pPr algn="l">
              <a:defRPr sz="4000" b="1" cap="all"/>
            </a:lvl1pPr>
          </a:lstStyle>
          <a:p>
            <a:pPr eaLnBrk="0" fontAlgn="base" hangingPunct="0">
              <a:spcBef>
                <a:spcPct val="0"/>
              </a:spcBef>
              <a:spcAft>
                <a:spcPct val="0"/>
              </a:spcAft>
              <a:defRPr/>
            </a:pPr>
            <a:r>
              <a:rPr lang="en-US" kern="0" smtClean="0">
                <a:solidFill>
                  <a:srgbClr val="FFFFFF"/>
                </a:solidFill>
                <a:cs typeface="Arial" charset="0"/>
              </a:rPr>
              <a:t>Click to edit Master title style</a:t>
            </a:r>
            <a:endParaRPr lang="lv-LV" kern="0" dirty="0">
              <a:solidFill>
                <a:srgbClr val="FFFFFF"/>
              </a:solidFill>
              <a:cs typeface="Arial" charset="0"/>
            </a:endParaRPr>
          </a:p>
        </p:txBody>
      </p:sp>
      <p:sp>
        <p:nvSpPr>
          <p:cNvPr id="5" name="Rectangle 11"/>
          <p:cNvSpPr txBox="1">
            <a:spLocks noChangeArrowheads="1"/>
          </p:cNvSpPr>
          <p:nvPr userDrawn="1"/>
        </p:nvSpPr>
        <p:spPr bwMode="auto">
          <a:xfrm>
            <a:off x="6705600" y="6397625"/>
            <a:ext cx="2133600" cy="476250"/>
          </a:xfrm>
          <a:prstGeom prst="rect">
            <a:avLst/>
          </a:prstGeom>
          <a:noFill/>
          <a:ln w="9525">
            <a:noFill/>
            <a:miter lim="800000"/>
            <a:headEnd/>
            <a:tailEnd/>
          </a:ln>
          <a:effectLst/>
        </p:spPr>
        <p:txBody>
          <a:bodyPr/>
          <a:lstStyle>
            <a:lvl1pPr>
              <a:defRPr/>
            </a:lvl1pPr>
          </a:lstStyle>
          <a:p>
            <a:pPr algn="r" fontAlgn="base">
              <a:spcBef>
                <a:spcPct val="0"/>
              </a:spcBef>
              <a:spcAft>
                <a:spcPct val="0"/>
              </a:spcAft>
              <a:defRPr/>
            </a:pPr>
            <a:fld id="{F045E996-02D8-44B8-8BEB-B2B70E8A85E5}" type="slidenum">
              <a:rPr lang="lv-LV" sz="1400" smtClean="0">
                <a:solidFill>
                  <a:srgbClr val="000000"/>
                </a:solidFill>
                <a:cs typeface="Arial" charset="0"/>
              </a:rPr>
              <a:pPr algn="r" fontAlgn="base">
                <a:spcBef>
                  <a:spcPct val="0"/>
                </a:spcBef>
                <a:spcAft>
                  <a:spcPct val="0"/>
                </a:spcAft>
                <a:defRPr/>
              </a:pPr>
              <a:t>‹#›</a:t>
            </a:fld>
            <a:endParaRPr lang="lv-LV" sz="1400" dirty="0">
              <a:solidFill>
                <a:srgbClr val="000000"/>
              </a:solidFill>
              <a:cs typeface="Arial" charset="0"/>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lv-LV"/>
          </a:p>
        </p:txBody>
      </p:sp>
      <p:sp>
        <p:nvSpPr>
          <p:cNvPr id="6" name="Text Placeholder 2"/>
          <p:cNvSpPr>
            <a:spLocks noGrp="1"/>
          </p:cNvSpPr>
          <p:nvPr>
            <p:ph type="body" idx="1"/>
          </p:nvPr>
        </p:nvSpPr>
        <p:spPr>
          <a:xfrm>
            <a:off x="874713" y="3059113"/>
            <a:ext cx="7772400" cy="1500187"/>
          </a:xfrm>
        </p:spPr>
        <p:txBody>
          <a:bodyPr anchor="b"/>
          <a:lstStyle>
            <a:lvl1pPr marL="0" indent="0">
              <a:buNone/>
              <a:defRPr sz="2000">
                <a:latin typeface="Century Gothic"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7" name="Slide Number Placeholder 2"/>
          <p:cNvSpPr>
            <a:spLocks noGrp="1"/>
          </p:cNvSpPr>
          <p:nvPr>
            <p:ph type="sldNum" sz="quarter" idx="10"/>
          </p:nvPr>
        </p:nvSpPr>
        <p:spPr/>
        <p:txBody>
          <a:bodyPr/>
          <a:lstStyle>
            <a:lvl1pPr defTabSz="457200" eaLnBrk="0" hangingPunct="0">
              <a:defRPr>
                <a:latin typeface="Century Gothic" pitchFamily="34" charset="0"/>
              </a:defRPr>
            </a:lvl1pPr>
          </a:lstStyle>
          <a:p>
            <a:pPr>
              <a:defRPr/>
            </a:pPr>
            <a:fld id="{4A67CEAB-C31C-4D11-892B-9A5541195376}" type="slidenum">
              <a:rPr lang="lv-LV"/>
              <a:pPr>
                <a:defRPr/>
              </a:pPr>
              <a:t>‹#›</a:t>
            </a:fld>
            <a:endParaRPr lang="lv-LV" dirty="0"/>
          </a:p>
        </p:txBody>
      </p:sp>
      <p:sp>
        <p:nvSpPr>
          <p:cNvPr id="8" name="Footer Placeholder 3"/>
          <p:cNvSpPr>
            <a:spLocks noGrp="1"/>
          </p:cNvSpPr>
          <p:nvPr>
            <p:ph type="ftr" sz="quarter" idx="11"/>
          </p:nvPr>
        </p:nvSpPr>
        <p:spPr/>
        <p:txBody>
          <a:bodyPr/>
          <a:lstStyle>
            <a:lvl1pPr defTabSz="457200" eaLnBrk="0" hangingPunct="0">
              <a:defRPr>
                <a:latin typeface="Century Gothic" pitchFamily="34" charset="0"/>
              </a:defRPr>
            </a:lvl1pPr>
          </a:lstStyle>
          <a:p>
            <a:pPr>
              <a:defRPr/>
            </a:pPr>
            <a:r>
              <a:rPr lang="lv-LV" smtClean="0"/>
              <a:t>13.03.2015. A.Salmiņš- LPS </a:t>
            </a:r>
            <a:endParaRPr lang="lv-LV"/>
          </a:p>
        </p:txBody>
      </p:sp>
    </p:spTree>
    <p:extLst>
      <p:ext uri="{BB962C8B-B14F-4D97-AF65-F5344CB8AC3E}">
        <p14:creationId xmlns:p14="http://schemas.microsoft.com/office/powerpoint/2010/main" val="3951921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66738" y="1752600"/>
            <a:ext cx="3924300" cy="4267200"/>
          </a:xfrm>
        </p:spPr>
        <p:txBody>
          <a:bodyPr/>
          <a:lstStyle>
            <a:lvl1pPr>
              <a:buClr>
                <a:schemeClr val="accent2">
                  <a:lumMod val="50000"/>
                </a:schemeClr>
              </a:buClr>
              <a:defRPr sz="2800">
                <a:latin typeface="Century Gothic" pitchFamily="34" charset="0"/>
              </a:defRPr>
            </a:lvl1pPr>
            <a:lvl2pPr>
              <a:buClr>
                <a:schemeClr val="accent2">
                  <a:lumMod val="50000"/>
                </a:schemeClr>
              </a:buClr>
              <a:defRPr sz="2400">
                <a:latin typeface="Century Gothic" pitchFamily="34" charset="0"/>
              </a:defRPr>
            </a:lvl2pPr>
            <a:lvl3pPr>
              <a:buClr>
                <a:schemeClr val="accent2">
                  <a:lumMod val="50000"/>
                </a:schemeClr>
              </a:buClr>
              <a:defRPr sz="2000">
                <a:latin typeface="Century Gothic" pitchFamily="34" charset="0"/>
              </a:defRPr>
            </a:lvl3pPr>
            <a:lvl4pPr>
              <a:buClr>
                <a:schemeClr val="accent2">
                  <a:lumMod val="50000"/>
                </a:schemeClr>
              </a:buClr>
              <a:defRPr sz="1800">
                <a:latin typeface="Century Gothic" pitchFamily="34" charset="0"/>
              </a:defRPr>
            </a:lvl4pPr>
            <a:lvl5pPr>
              <a:buClr>
                <a:schemeClr val="accent2">
                  <a:lumMod val="50000"/>
                </a:schemeClr>
              </a:buClr>
              <a:defRPr sz="1800">
                <a:latin typeface="Century Gothic"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4" name="Content Placeholder 3"/>
          <p:cNvSpPr>
            <a:spLocks noGrp="1"/>
          </p:cNvSpPr>
          <p:nvPr>
            <p:ph sz="half" idx="2"/>
          </p:nvPr>
        </p:nvSpPr>
        <p:spPr>
          <a:xfrm>
            <a:off x="4643438" y="1752600"/>
            <a:ext cx="3924300" cy="4267200"/>
          </a:xfrm>
        </p:spPr>
        <p:txBody>
          <a:bodyPr/>
          <a:lstStyle>
            <a:lvl1pPr>
              <a:buClr>
                <a:schemeClr val="accent2">
                  <a:lumMod val="50000"/>
                </a:schemeClr>
              </a:buClr>
              <a:defRPr sz="2800">
                <a:latin typeface="Century Gothic" pitchFamily="34" charset="0"/>
              </a:defRPr>
            </a:lvl1pPr>
            <a:lvl2pPr>
              <a:buClr>
                <a:schemeClr val="accent2">
                  <a:lumMod val="50000"/>
                </a:schemeClr>
              </a:buClr>
              <a:defRPr sz="2400">
                <a:latin typeface="Century Gothic" pitchFamily="34" charset="0"/>
              </a:defRPr>
            </a:lvl2pPr>
            <a:lvl3pPr>
              <a:buClr>
                <a:schemeClr val="accent2">
                  <a:lumMod val="50000"/>
                </a:schemeClr>
              </a:buClr>
              <a:defRPr sz="2000">
                <a:latin typeface="Century Gothic" pitchFamily="34" charset="0"/>
              </a:defRPr>
            </a:lvl3pPr>
            <a:lvl4pPr>
              <a:buClr>
                <a:schemeClr val="accent2">
                  <a:lumMod val="50000"/>
                </a:schemeClr>
              </a:buClr>
              <a:defRPr sz="1800">
                <a:latin typeface="Century Gothic" pitchFamily="34" charset="0"/>
              </a:defRPr>
            </a:lvl4pPr>
            <a:lvl5pPr>
              <a:buClr>
                <a:schemeClr val="accent2">
                  <a:lumMod val="50000"/>
                </a:schemeClr>
              </a:buClr>
              <a:defRPr sz="1800">
                <a:latin typeface="Century Gothic"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7" name="Title 1"/>
          <p:cNvSpPr>
            <a:spLocks noGrp="1"/>
          </p:cNvSpPr>
          <p:nvPr>
            <p:ph type="title"/>
          </p:nvPr>
        </p:nvSpPr>
        <p:spPr>
          <a:xfrm>
            <a:off x="500034" y="188640"/>
            <a:ext cx="8001000" cy="576064"/>
          </a:xfrm>
          <a:prstGeom prst="rect">
            <a:avLst/>
          </a:prstGeom>
        </p:spPr>
        <p:txBody>
          <a:bodyPr/>
          <a:lstStyle>
            <a:lvl1pPr algn="l">
              <a:defRPr sz="3200" b="1" i="0">
                <a:solidFill>
                  <a:srgbClr val="005374"/>
                </a:solidFill>
                <a:latin typeface="Century Gothic" pitchFamily="34" charset="0"/>
                <a:ea typeface="MS Gothic" pitchFamily="49" charset="-128"/>
              </a:defRPr>
            </a:lvl1pPr>
          </a:lstStyle>
          <a:p>
            <a:r>
              <a:rPr lang="en-US" dirty="0" smtClean="0"/>
              <a:t>Click to edit Master title style</a:t>
            </a:r>
            <a:endParaRPr lang="lv-LV" dirty="0"/>
          </a:p>
        </p:txBody>
      </p:sp>
      <p:sp>
        <p:nvSpPr>
          <p:cNvPr id="5" name="Rectangle 11"/>
          <p:cNvSpPr>
            <a:spLocks noGrp="1" noChangeArrowheads="1"/>
          </p:cNvSpPr>
          <p:nvPr>
            <p:ph type="sldNum" sz="quarter" idx="10"/>
          </p:nvPr>
        </p:nvSpPr>
        <p:spPr/>
        <p:txBody>
          <a:bodyPr/>
          <a:lstStyle>
            <a:lvl1pPr defTabSz="457200" eaLnBrk="0" hangingPunct="0">
              <a:defRPr/>
            </a:lvl1pPr>
          </a:lstStyle>
          <a:p>
            <a:pPr>
              <a:defRPr/>
            </a:pPr>
            <a:fld id="{E2A4ED5A-A7F7-4ADA-976F-6C886D82BF7B}" type="slidenum">
              <a:rPr lang="lv-LV"/>
              <a:pPr>
                <a:defRPr/>
              </a:pPr>
              <a:t>‹#›</a:t>
            </a:fld>
            <a:endParaRPr lang="lv-LV" dirty="0"/>
          </a:p>
        </p:txBody>
      </p:sp>
      <p:sp>
        <p:nvSpPr>
          <p:cNvPr id="6" name="Rectangle 12"/>
          <p:cNvSpPr>
            <a:spLocks noGrp="1" noChangeArrowheads="1"/>
          </p:cNvSpPr>
          <p:nvPr>
            <p:ph type="ftr" sz="quarter" idx="11"/>
          </p:nvPr>
        </p:nvSpPr>
        <p:spPr/>
        <p:txBody>
          <a:bodyPr/>
          <a:lstStyle>
            <a:lvl1pPr defTabSz="457200" eaLnBrk="0" hangingPunct="0">
              <a:defRPr/>
            </a:lvl1pPr>
          </a:lstStyle>
          <a:p>
            <a:pPr>
              <a:defRPr/>
            </a:pPr>
            <a:r>
              <a:rPr lang="lv-LV" smtClean="0"/>
              <a:t>13.03.2015. A.Salmiņš- LPS </a:t>
            </a:r>
            <a:endParaRPr lang="lv-LV"/>
          </a:p>
        </p:txBody>
      </p:sp>
    </p:spTree>
    <p:extLst>
      <p:ext uri="{BB962C8B-B14F-4D97-AF65-F5344CB8AC3E}">
        <p14:creationId xmlns:p14="http://schemas.microsoft.com/office/powerpoint/2010/main" val="20810315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0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chemeClr val="accent2">
                  <a:lumMod val="50000"/>
                </a:schemeClr>
              </a:buClr>
              <a:defRPr sz="2400">
                <a:latin typeface="Century Gothic" pitchFamily="34" charset="0"/>
                <a:ea typeface="MS Gothic" pitchFamily="49" charset="-128"/>
              </a:defRPr>
            </a:lvl1pPr>
            <a:lvl2pPr>
              <a:buClr>
                <a:schemeClr val="accent2">
                  <a:lumMod val="50000"/>
                </a:schemeClr>
              </a:buClr>
              <a:defRPr sz="2000">
                <a:latin typeface="Century Gothic" pitchFamily="34" charset="0"/>
                <a:ea typeface="MS Gothic" pitchFamily="49" charset="-128"/>
              </a:defRPr>
            </a:lvl2pPr>
            <a:lvl3pPr>
              <a:buClr>
                <a:schemeClr val="accent2">
                  <a:lumMod val="50000"/>
                </a:schemeClr>
              </a:buClr>
              <a:defRPr sz="1800">
                <a:latin typeface="Century Gothic" pitchFamily="34" charset="0"/>
                <a:ea typeface="MS Gothic" pitchFamily="49" charset="-128"/>
              </a:defRPr>
            </a:lvl3pPr>
            <a:lvl4pPr>
              <a:buClr>
                <a:schemeClr val="accent2">
                  <a:lumMod val="50000"/>
                </a:schemeClr>
              </a:buClr>
              <a:defRPr sz="1600">
                <a:latin typeface="Century Gothic" pitchFamily="34" charset="0"/>
                <a:ea typeface="MS Gothic" pitchFamily="49" charset="-128"/>
              </a:defRPr>
            </a:lvl4pPr>
            <a:lvl5pPr>
              <a:buClr>
                <a:schemeClr val="accent2">
                  <a:lumMod val="50000"/>
                </a:schemeClr>
              </a:buClr>
              <a:defRPr sz="1600">
                <a:latin typeface="Century Gothic" pitchFamily="34" charset="0"/>
                <a:ea typeface="MS Gothic" pitchFamily="49" charset="-128"/>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chemeClr val="accent2">
                  <a:lumMod val="50000"/>
                </a:schemeClr>
              </a:buClr>
              <a:defRPr sz="2400">
                <a:latin typeface="Century Gothic" pitchFamily="34" charset="0"/>
              </a:defRPr>
            </a:lvl1pPr>
            <a:lvl2pPr>
              <a:buClr>
                <a:schemeClr val="accent2">
                  <a:lumMod val="50000"/>
                </a:schemeClr>
              </a:buClr>
              <a:defRPr sz="2000">
                <a:latin typeface="Century Gothic" pitchFamily="34" charset="0"/>
              </a:defRPr>
            </a:lvl2pPr>
            <a:lvl3pPr>
              <a:buClr>
                <a:schemeClr val="accent2">
                  <a:lumMod val="50000"/>
                </a:schemeClr>
              </a:buClr>
              <a:defRPr sz="1800">
                <a:latin typeface="Century Gothic" pitchFamily="34" charset="0"/>
              </a:defRPr>
            </a:lvl3pPr>
            <a:lvl4pPr>
              <a:buClr>
                <a:schemeClr val="accent2">
                  <a:lumMod val="50000"/>
                </a:schemeClr>
              </a:buClr>
              <a:defRPr sz="1600">
                <a:latin typeface="Century Gothic" pitchFamily="34" charset="0"/>
              </a:defRPr>
            </a:lvl4pPr>
            <a:lvl5pPr>
              <a:buClr>
                <a:schemeClr val="accent2">
                  <a:lumMod val="50000"/>
                </a:schemeClr>
              </a:buClr>
              <a:defRPr sz="1600">
                <a:latin typeface="Century Gothic"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10" name="Title 1"/>
          <p:cNvSpPr>
            <a:spLocks noGrp="1"/>
          </p:cNvSpPr>
          <p:nvPr>
            <p:ph type="title"/>
          </p:nvPr>
        </p:nvSpPr>
        <p:spPr>
          <a:xfrm>
            <a:off x="500034" y="188640"/>
            <a:ext cx="8001000" cy="576064"/>
          </a:xfrm>
          <a:prstGeom prst="rect">
            <a:avLst/>
          </a:prstGeom>
        </p:spPr>
        <p:txBody>
          <a:bodyPr/>
          <a:lstStyle>
            <a:lvl1pPr algn="l">
              <a:defRPr sz="3200" b="1" i="0">
                <a:solidFill>
                  <a:srgbClr val="005374"/>
                </a:solidFill>
                <a:latin typeface="Century Gothic" pitchFamily="34" charset="0"/>
              </a:defRPr>
            </a:lvl1pPr>
          </a:lstStyle>
          <a:p>
            <a:r>
              <a:rPr lang="en-US" dirty="0" smtClean="0"/>
              <a:t>Click to edit Master title style</a:t>
            </a:r>
            <a:endParaRPr lang="lv-LV" dirty="0"/>
          </a:p>
        </p:txBody>
      </p:sp>
      <p:sp>
        <p:nvSpPr>
          <p:cNvPr id="7" name="Rectangle 11"/>
          <p:cNvSpPr>
            <a:spLocks noGrp="1" noChangeArrowheads="1"/>
          </p:cNvSpPr>
          <p:nvPr>
            <p:ph type="sldNum" sz="quarter" idx="10"/>
          </p:nvPr>
        </p:nvSpPr>
        <p:spPr/>
        <p:txBody>
          <a:bodyPr/>
          <a:lstStyle>
            <a:lvl1pPr defTabSz="457200" eaLnBrk="0" hangingPunct="0">
              <a:defRPr/>
            </a:lvl1pPr>
          </a:lstStyle>
          <a:p>
            <a:pPr>
              <a:defRPr/>
            </a:pPr>
            <a:fld id="{0B120262-B463-4488-8EB4-E39B002742CB}" type="slidenum">
              <a:rPr lang="lv-LV"/>
              <a:pPr>
                <a:defRPr/>
              </a:pPr>
              <a:t>‹#›</a:t>
            </a:fld>
            <a:endParaRPr lang="lv-LV" dirty="0"/>
          </a:p>
        </p:txBody>
      </p:sp>
      <p:sp>
        <p:nvSpPr>
          <p:cNvPr id="8" name="Rectangle 12"/>
          <p:cNvSpPr>
            <a:spLocks noGrp="1" noChangeArrowheads="1"/>
          </p:cNvSpPr>
          <p:nvPr>
            <p:ph type="ftr" sz="quarter" idx="11"/>
          </p:nvPr>
        </p:nvSpPr>
        <p:spPr/>
        <p:txBody>
          <a:bodyPr/>
          <a:lstStyle>
            <a:lvl1pPr defTabSz="457200" eaLnBrk="0" hangingPunct="0">
              <a:defRPr/>
            </a:lvl1pPr>
          </a:lstStyle>
          <a:p>
            <a:pPr>
              <a:defRPr/>
            </a:pPr>
            <a:r>
              <a:rPr lang="lv-LV" smtClean="0"/>
              <a:t>13.03.2015. A.Salmiņš- LPS </a:t>
            </a:r>
            <a:endParaRPr lang="lv-LV"/>
          </a:p>
        </p:txBody>
      </p:sp>
    </p:spTree>
    <p:extLst>
      <p:ext uri="{BB962C8B-B14F-4D97-AF65-F5344CB8AC3E}">
        <p14:creationId xmlns:p14="http://schemas.microsoft.com/office/powerpoint/2010/main" val="1641730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11560" y="188640"/>
            <a:ext cx="8001000" cy="576064"/>
          </a:xfrm>
          <a:prstGeom prst="rect">
            <a:avLst/>
          </a:prstGeom>
        </p:spPr>
        <p:txBody>
          <a:bodyPr/>
          <a:lstStyle>
            <a:lvl1pPr algn="l">
              <a:defRPr sz="3200" b="1" i="0">
                <a:solidFill>
                  <a:srgbClr val="005374"/>
                </a:solidFill>
                <a:latin typeface="Century Gothic" pitchFamily="34" charset="0"/>
              </a:defRPr>
            </a:lvl1pPr>
          </a:lstStyle>
          <a:p>
            <a:r>
              <a:rPr lang="en-US" dirty="0" smtClean="0"/>
              <a:t>Click to edit Master title style</a:t>
            </a:r>
            <a:endParaRPr lang="lv-LV" dirty="0"/>
          </a:p>
        </p:txBody>
      </p:sp>
      <p:sp>
        <p:nvSpPr>
          <p:cNvPr id="3" name="Rectangle 11"/>
          <p:cNvSpPr>
            <a:spLocks noGrp="1" noChangeArrowheads="1"/>
          </p:cNvSpPr>
          <p:nvPr>
            <p:ph type="sldNum" sz="quarter" idx="10"/>
          </p:nvPr>
        </p:nvSpPr>
        <p:spPr/>
        <p:txBody>
          <a:bodyPr/>
          <a:lstStyle>
            <a:lvl1pPr defTabSz="457200" eaLnBrk="0" hangingPunct="0">
              <a:defRPr/>
            </a:lvl1pPr>
          </a:lstStyle>
          <a:p>
            <a:pPr>
              <a:defRPr/>
            </a:pPr>
            <a:fld id="{E7767C02-4167-4F35-8E5A-5D3C980E4EC9}" type="slidenum">
              <a:rPr lang="lv-LV"/>
              <a:pPr>
                <a:defRPr/>
              </a:pPr>
              <a:t>‹#›</a:t>
            </a:fld>
            <a:endParaRPr lang="lv-LV" dirty="0"/>
          </a:p>
        </p:txBody>
      </p:sp>
      <p:sp>
        <p:nvSpPr>
          <p:cNvPr id="4" name="Rectangle 12"/>
          <p:cNvSpPr>
            <a:spLocks noGrp="1" noChangeArrowheads="1"/>
          </p:cNvSpPr>
          <p:nvPr>
            <p:ph type="ftr" sz="quarter" idx="11"/>
          </p:nvPr>
        </p:nvSpPr>
        <p:spPr/>
        <p:txBody>
          <a:bodyPr/>
          <a:lstStyle>
            <a:lvl1pPr defTabSz="457200" eaLnBrk="0" hangingPunct="0">
              <a:defRPr/>
            </a:lvl1pPr>
          </a:lstStyle>
          <a:p>
            <a:pPr>
              <a:defRPr/>
            </a:pPr>
            <a:r>
              <a:rPr lang="lv-LV" smtClean="0"/>
              <a:t>13.03.2015. A.Salmiņš- LPS </a:t>
            </a:r>
            <a:endParaRPr lang="lv-LV"/>
          </a:p>
        </p:txBody>
      </p:sp>
    </p:spTree>
    <p:extLst>
      <p:ext uri="{BB962C8B-B14F-4D97-AF65-F5344CB8AC3E}">
        <p14:creationId xmlns:p14="http://schemas.microsoft.com/office/powerpoint/2010/main" val="31520932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buClr>
                <a:schemeClr val="accent2">
                  <a:lumMod val="50000"/>
                </a:schemeClr>
              </a:buClr>
              <a:defRPr>
                <a:latin typeface="Century Gothic" pitchFamily="34" charset="0"/>
              </a:defRPr>
            </a:lvl1pPr>
            <a:lvl2pPr>
              <a:buClr>
                <a:schemeClr val="accent2">
                  <a:lumMod val="50000"/>
                </a:schemeClr>
              </a:buClr>
              <a:defRPr>
                <a:latin typeface="Century Gothic" pitchFamily="34" charset="0"/>
              </a:defRPr>
            </a:lvl2pPr>
            <a:lvl3pPr>
              <a:buClr>
                <a:schemeClr val="accent2">
                  <a:lumMod val="50000"/>
                </a:schemeClr>
              </a:buClr>
              <a:defRPr>
                <a:latin typeface="Century Gothic" pitchFamily="34" charset="0"/>
              </a:defRPr>
            </a:lvl3pPr>
            <a:lvl4pPr>
              <a:buClr>
                <a:schemeClr val="accent2">
                  <a:lumMod val="50000"/>
                </a:schemeClr>
              </a:buClr>
              <a:defRPr>
                <a:latin typeface="Century Gothic" pitchFamily="34" charset="0"/>
              </a:defRPr>
            </a:lvl4pPr>
            <a:lvl5pPr>
              <a:buClr>
                <a:schemeClr val="accent2">
                  <a:lumMod val="50000"/>
                </a:schemeClr>
              </a:buCl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7" name="Title 1"/>
          <p:cNvSpPr>
            <a:spLocks noGrp="1"/>
          </p:cNvSpPr>
          <p:nvPr>
            <p:ph type="title"/>
          </p:nvPr>
        </p:nvSpPr>
        <p:spPr>
          <a:xfrm>
            <a:off x="500034" y="188640"/>
            <a:ext cx="8001000" cy="576064"/>
          </a:xfrm>
          <a:prstGeom prst="rect">
            <a:avLst/>
          </a:prstGeom>
        </p:spPr>
        <p:txBody>
          <a:bodyPr/>
          <a:lstStyle>
            <a:lvl1pPr algn="l">
              <a:defRPr sz="3200" b="1" i="0">
                <a:solidFill>
                  <a:srgbClr val="005374"/>
                </a:solidFill>
                <a:latin typeface="Century Gothic" pitchFamily="34" charset="0"/>
              </a:defRPr>
            </a:lvl1pPr>
          </a:lstStyle>
          <a:p>
            <a:r>
              <a:rPr lang="en-US" dirty="0" smtClean="0"/>
              <a:t>Click to edit Master title style</a:t>
            </a:r>
            <a:endParaRPr lang="lv-LV" dirty="0"/>
          </a:p>
        </p:txBody>
      </p:sp>
      <p:sp>
        <p:nvSpPr>
          <p:cNvPr id="4" name="Rectangle 11"/>
          <p:cNvSpPr>
            <a:spLocks noGrp="1" noChangeArrowheads="1"/>
          </p:cNvSpPr>
          <p:nvPr>
            <p:ph type="sldNum" sz="quarter" idx="10"/>
          </p:nvPr>
        </p:nvSpPr>
        <p:spPr/>
        <p:txBody>
          <a:bodyPr/>
          <a:lstStyle>
            <a:lvl1pPr defTabSz="457200" eaLnBrk="0" hangingPunct="0">
              <a:defRPr/>
            </a:lvl1pPr>
          </a:lstStyle>
          <a:p>
            <a:pPr>
              <a:defRPr/>
            </a:pPr>
            <a:fld id="{B27CAF30-0B8B-4D45-BB6F-952E4C77C0C4}" type="slidenum">
              <a:rPr lang="lv-LV"/>
              <a:pPr>
                <a:defRPr/>
              </a:pPr>
              <a:t>‹#›</a:t>
            </a:fld>
            <a:endParaRPr lang="lv-LV" dirty="0"/>
          </a:p>
        </p:txBody>
      </p:sp>
      <p:sp>
        <p:nvSpPr>
          <p:cNvPr id="5" name="Rectangle 12"/>
          <p:cNvSpPr>
            <a:spLocks noGrp="1" noChangeArrowheads="1"/>
          </p:cNvSpPr>
          <p:nvPr>
            <p:ph type="ftr" sz="quarter" idx="11"/>
          </p:nvPr>
        </p:nvSpPr>
        <p:spPr/>
        <p:txBody>
          <a:bodyPr/>
          <a:lstStyle>
            <a:lvl1pPr defTabSz="457200" eaLnBrk="0" hangingPunct="0">
              <a:defRPr/>
            </a:lvl1pPr>
          </a:lstStyle>
          <a:p>
            <a:pPr>
              <a:defRPr/>
            </a:pPr>
            <a:r>
              <a:rPr lang="lv-LV" smtClean="0"/>
              <a:t>13.03.2015. A.Salmiņš- LPS </a:t>
            </a:r>
            <a:endParaRPr lang="lv-LV"/>
          </a:p>
        </p:txBody>
      </p:sp>
    </p:spTree>
    <p:extLst>
      <p:ext uri="{BB962C8B-B14F-4D97-AF65-F5344CB8AC3E}">
        <p14:creationId xmlns:p14="http://schemas.microsoft.com/office/powerpoint/2010/main" val="13006664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539750" y="1643050"/>
            <a:ext cx="8027988" cy="3744913"/>
          </a:xfrm>
        </p:spPr>
        <p:txBody>
          <a:bodyPr/>
          <a:lstStyle>
            <a:lvl1pPr>
              <a:buClr>
                <a:schemeClr val="accent2">
                  <a:lumMod val="50000"/>
                </a:schemeClr>
              </a:buClr>
              <a:defRPr>
                <a:latin typeface="Century Gothic" pitchFamily="34" charset="0"/>
              </a:defRPr>
            </a:lvl1pPr>
            <a:lvl2pPr>
              <a:buClr>
                <a:schemeClr val="accent2">
                  <a:lumMod val="50000"/>
                </a:schemeClr>
              </a:buClr>
              <a:buFont typeface="Wingdings" pitchFamily="2" charset="2"/>
              <a:buChar char="Ø"/>
              <a:defRPr>
                <a:latin typeface="Century Gothic" pitchFamily="34" charset="0"/>
              </a:defRPr>
            </a:lvl2pPr>
            <a:lvl3pPr>
              <a:buClr>
                <a:schemeClr val="accent2">
                  <a:lumMod val="50000"/>
                </a:schemeClr>
              </a:buClr>
              <a:defRPr>
                <a:latin typeface="Century Gothic" pitchFamily="34" charset="0"/>
              </a:defRPr>
            </a:lvl3pPr>
            <a:lvl4pPr>
              <a:buClr>
                <a:schemeClr val="accent2">
                  <a:lumMod val="50000"/>
                </a:schemeClr>
              </a:buClr>
              <a:defRPr>
                <a:latin typeface="Century Gothic" pitchFamily="34" charset="0"/>
              </a:defRPr>
            </a:lvl4pPr>
            <a:lvl5pPr>
              <a:buClr>
                <a:schemeClr val="accent2">
                  <a:lumMod val="50000"/>
                </a:schemeClr>
              </a:buCl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
        <p:nvSpPr>
          <p:cNvPr id="9" name="Title 1"/>
          <p:cNvSpPr>
            <a:spLocks noGrp="1"/>
          </p:cNvSpPr>
          <p:nvPr>
            <p:ph type="title"/>
          </p:nvPr>
        </p:nvSpPr>
        <p:spPr>
          <a:xfrm>
            <a:off x="500034" y="188640"/>
            <a:ext cx="8001000" cy="576064"/>
          </a:xfrm>
          <a:prstGeom prst="rect">
            <a:avLst/>
          </a:prstGeom>
        </p:spPr>
        <p:txBody>
          <a:bodyPr/>
          <a:lstStyle>
            <a:lvl1pPr algn="l">
              <a:defRPr sz="3200" b="1" i="0">
                <a:solidFill>
                  <a:srgbClr val="005374"/>
                </a:solidFill>
                <a:latin typeface="Century Gothic" pitchFamily="34" charset="0"/>
              </a:defRPr>
            </a:lvl1pPr>
          </a:lstStyle>
          <a:p>
            <a:r>
              <a:rPr lang="en-US" dirty="0" smtClean="0"/>
              <a:t>Click to edit Master title style</a:t>
            </a:r>
            <a:endParaRPr lang="lv-LV" dirty="0"/>
          </a:p>
        </p:txBody>
      </p:sp>
      <p:sp>
        <p:nvSpPr>
          <p:cNvPr id="4" name="Rectangle 11"/>
          <p:cNvSpPr>
            <a:spLocks noGrp="1" noChangeArrowheads="1"/>
          </p:cNvSpPr>
          <p:nvPr>
            <p:ph type="sldNum" sz="quarter" idx="10"/>
          </p:nvPr>
        </p:nvSpPr>
        <p:spPr/>
        <p:txBody>
          <a:bodyPr/>
          <a:lstStyle>
            <a:lvl1pPr defTabSz="457200" eaLnBrk="0" hangingPunct="0">
              <a:defRPr/>
            </a:lvl1pPr>
          </a:lstStyle>
          <a:p>
            <a:pPr>
              <a:defRPr/>
            </a:pPr>
            <a:fld id="{942D49B1-5DBE-49EB-A8DF-1F1F70ACCF7A}" type="slidenum">
              <a:rPr lang="lv-LV"/>
              <a:pPr>
                <a:defRPr/>
              </a:pPr>
              <a:t>‹#›</a:t>
            </a:fld>
            <a:endParaRPr lang="lv-LV" dirty="0"/>
          </a:p>
        </p:txBody>
      </p:sp>
      <p:sp>
        <p:nvSpPr>
          <p:cNvPr id="5" name="Rectangle 12"/>
          <p:cNvSpPr>
            <a:spLocks noGrp="1" noChangeArrowheads="1"/>
          </p:cNvSpPr>
          <p:nvPr>
            <p:ph type="ftr" sz="quarter" idx="11"/>
          </p:nvPr>
        </p:nvSpPr>
        <p:spPr/>
        <p:txBody>
          <a:bodyPr/>
          <a:lstStyle>
            <a:lvl1pPr defTabSz="457200" eaLnBrk="0" hangingPunct="0">
              <a:defRPr/>
            </a:lvl1pPr>
          </a:lstStyle>
          <a:p>
            <a:pPr>
              <a:defRPr/>
            </a:pPr>
            <a:r>
              <a:rPr lang="lv-LV" smtClean="0"/>
              <a:t>13.03.2015. A.Salmiņš- LPS </a:t>
            </a:r>
            <a:endParaRPr lang="lv-LV"/>
          </a:p>
        </p:txBody>
      </p:sp>
    </p:spTree>
    <p:extLst>
      <p:ext uri="{BB962C8B-B14F-4D97-AF65-F5344CB8AC3E}">
        <p14:creationId xmlns:p14="http://schemas.microsoft.com/office/powerpoint/2010/main" val="10100356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8034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01600" y="57600"/>
            <a:ext cx="6220800" cy="1360038"/>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defTabSz="457200" fontAlgn="base">
              <a:spcBef>
                <a:spcPct val="0"/>
              </a:spcBef>
              <a:spcAft>
                <a:spcPct val="0"/>
              </a:spcAft>
              <a:defRPr/>
            </a:pPr>
            <a:fld id="{55D502FA-1301-4957-A51B-A3EDE3462DFD}" type="datetime1">
              <a:rPr lang="lv-LV" smtClean="0">
                <a:solidFill>
                  <a:prstClr val="black"/>
                </a:solidFill>
              </a:rPr>
              <a:t>12.03.2015.</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defTabSz="457200" fontAlgn="base">
              <a:spcBef>
                <a:spcPct val="0"/>
              </a:spcBef>
              <a:spcAft>
                <a:spcPct val="0"/>
              </a:spcAft>
              <a:defRPr/>
            </a:pPr>
            <a:r>
              <a:rPr lang="lv-LV" smtClean="0">
                <a:solidFill>
                  <a:prstClr val="black"/>
                </a:solidFill>
              </a:rPr>
              <a:t>13.03.2015. A.Salmiņš- LPS </a:t>
            </a:r>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08DC4933-2DBF-4A52-BEAB-D5AE91A8F084}" type="slidenum">
              <a:rPr lang="fr-FR" altLang="lv-LV">
                <a:solidFill>
                  <a:prstClr val="black"/>
                </a:solidFill>
                <a:latin typeface="Arial" panose="020B0604020202020204" pitchFamily="34" charset="0"/>
              </a:rPr>
              <a:pPr defTabSz="457200" fontAlgn="base">
                <a:spcBef>
                  <a:spcPct val="0"/>
                </a:spcBef>
                <a:spcAft>
                  <a:spcPct val="0"/>
                </a:spcAft>
                <a:defRPr/>
              </a:pPr>
              <a:t>‹#›</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16577128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15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3FE13-537D-4C3A-8810-E40C383CBA27}" type="datetime1">
              <a:rPr lang="lv-LV" smtClean="0"/>
              <a:t>12.03.2015.</a:t>
            </a:fld>
            <a:endParaRPr lang="lv-LV"/>
          </a:p>
        </p:txBody>
      </p:sp>
      <p:sp>
        <p:nvSpPr>
          <p:cNvPr id="6" name="Footer Placeholder 5"/>
          <p:cNvSpPr>
            <a:spLocks noGrp="1"/>
          </p:cNvSpPr>
          <p:nvPr>
            <p:ph type="ftr" sz="quarter" idx="11"/>
          </p:nvPr>
        </p:nvSpPr>
        <p:spPr/>
        <p:txBody>
          <a:bodyPr/>
          <a:lstStyle/>
          <a:p>
            <a:r>
              <a:rPr lang="lv-LV" smtClean="0"/>
              <a:t>13.03.2015. A.Salmiņš- LPS </a:t>
            </a:r>
            <a:endParaRPr lang="lv-LV"/>
          </a:p>
        </p:txBody>
      </p:sp>
      <p:sp>
        <p:nvSpPr>
          <p:cNvPr id="7" name="Slide Number Placeholder 6"/>
          <p:cNvSpPr>
            <a:spLocks noGrp="1"/>
          </p:cNvSpPr>
          <p:nvPr>
            <p:ph type="sldNum" sz="quarter" idx="12"/>
          </p:nvPr>
        </p:nvSpPr>
        <p:spPr/>
        <p:txBody>
          <a:bodyPr/>
          <a:lstStyle/>
          <a:p>
            <a:fld id="{5030A709-7799-4D5E-B1A7-00FB9429801D}" type="slidenum">
              <a:rPr lang="lv-LV" smtClean="0"/>
              <a:t>‹#›</a:t>
            </a:fld>
            <a:endParaRPr lang="lv-LV"/>
          </a:p>
        </p:txBody>
      </p:sp>
    </p:spTree>
    <p:extLst>
      <p:ext uri="{BB962C8B-B14F-4D97-AF65-F5344CB8AC3E}">
        <p14:creationId xmlns:p14="http://schemas.microsoft.com/office/powerpoint/2010/main" val="32389945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065600" y="274638"/>
            <a:ext cx="624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defTabSz="457200" fontAlgn="base">
              <a:spcBef>
                <a:spcPct val="0"/>
              </a:spcBef>
              <a:spcAft>
                <a:spcPct val="0"/>
              </a:spcAft>
              <a:defRPr/>
            </a:pPr>
            <a:fld id="{E21C9A76-AEFA-4164-9D45-6F04FC44AFE2}" type="datetime1">
              <a:rPr lang="lv-LV" smtClean="0">
                <a:solidFill>
                  <a:prstClr val="black"/>
                </a:solidFill>
              </a:rPr>
              <a:t>12.03.2015.</a:t>
            </a:fld>
            <a:endParaRPr lang="fr-FR">
              <a:solidFill>
                <a:prstClr val="black"/>
              </a:solidFill>
            </a:endParaRP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defTabSz="457200" fontAlgn="base">
              <a:spcBef>
                <a:spcPct val="0"/>
              </a:spcBef>
              <a:spcAft>
                <a:spcPct val="0"/>
              </a:spcAft>
              <a:defRPr/>
            </a:pPr>
            <a:r>
              <a:rPr lang="lv-LV" smtClean="0">
                <a:solidFill>
                  <a:prstClr val="black"/>
                </a:solidFill>
              </a:rPr>
              <a:t>13.03.2015. A.Salmiņš- LPS </a:t>
            </a:r>
            <a:endParaRPr lang="fr-FR">
              <a:solidFill>
                <a:prstClr val="black"/>
              </a:solidFill>
            </a:endParaRP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ABE839C3-4484-4B83-9CAD-539A65DFE1E6}" type="slidenum">
              <a:rPr lang="fr-FR" altLang="lv-LV">
                <a:solidFill>
                  <a:prstClr val="black"/>
                </a:solidFill>
                <a:latin typeface="Arial" panose="020B0604020202020204" pitchFamily="34" charset="0"/>
              </a:rPr>
              <a:pPr defTabSz="457200" fontAlgn="base">
                <a:spcBef>
                  <a:spcPct val="0"/>
                </a:spcBef>
                <a:spcAft>
                  <a:spcPct val="0"/>
                </a:spcAft>
                <a:defRPr/>
              </a:pPr>
              <a:t>‹#›</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1821669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058400" y="274638"/>
            <a:ext cx="62424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defTabSz="457200" fontAlgn="base">
              <a:spcBef>
                <a:spcPct val="0"/>
              </a:spcBef>
              <a:spcAft>
                <a:spcPct val="0"/>
              </a:spcAft>
              <a:defRPr/>
            </a:pPr>
            <a:fld id="{F7709225-A3D0-4FF8-8549-379113BAFCD3}" type="datetime1">
              <a:rPr lang="lv-LV" smtClean="0">
                <a:solidFill>
                  <a:prstClr val="black"/>
                </a:solidFill>
              </a:rPr>
              <a:t>12.03.2015.</a:t>
            </a:fld>
            <a:endParaRPr lang="fr-FR">
              <a:solidFill>
                <a:prstClr val="black"/>
              </a:solidFill>
            </a:endParaRP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defTabSz="457200" fontAlgn="base">
              <a:spcBef>
                <a:spcPct val="0"/>
              </a:spcBef>
              <a:spcAft>
                <a:spcPct val="0"/>
              </a:spcAft>
              <a:defRPr/>
            </a:pPr>
            <a:r>
              <a:rPr lang="lv-LV" smtClean="0">
                <a:solidFill>
                  <a:prstClr val="black"/>
                </a:solidFill>
              </a:rPr>
              <a:t>13.03.2015. A.Salmiņš- LPS </a:t>
            </a:r>
            <a:endParaRPr lang="fr-FR">
              <a:solidFill>
                <a:prstClr val="black"/>
              </a:solidFill>
            </a:endParaRP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9D39F635-8D99-48B3-ACD7-32C26BFFEDED}" type="slidenum">
              <a:rPr lang="fr-FR" altLang="lv-LV">
                <a:solidFill>
                  <a:prstClr val="black"/>
                </a:solidFill>
                <a:latin typeface="Arial" panose="020B0604020202020204" pitchFamily="34" charset="0"/>
              </a:rPr>
              <a:pPr defTabSz="457200" fontAlgn="base">
                <a:spcBef>
                  <a:spcPct val="0"/>
                </a:spcBef>
                <a:spcAft>
                  <a:spcPct val="0"/>
                </a:spcAft>
                <a:defRPr/>
              </a:pPr>
              <a:t>‹#›</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40888204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D564698C-4DCD-4760-8208-878F7FE2653C}" type="datetimeFigureOut">
              <a:rPr lang="lv-LV" smtClean="0">
                <a:solidFill>
                  <a:prstClr val="black">
                    <a:tint val="75000"/>
                  </a:prstClr>
                </a:solidFill>
              </a:rPr>
              <a:pPr/>
              <a:t>12.03.2015.</a:t>
            </a:fld>
            <a:endParaRPr lang="lv-LV">
              <a:solidFill>
                <a:prstClr val="black">
                  <a:tint val="75000"/>
                </a:prstClr>
              </a:solidFill>
            </a:endParaRPr>
          </a:p>
        </p:txBody>
      </p:sp>
      <p:sp>
        <p:nvSpPr>
          <p:cNvPr id="5" name="Footer Placeholder 4"/>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75C7A17C-3B00-4EAE-99B6-0D5D8C7E684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8945740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D564698C-4DCD-4760-8208-878F7FE2653C}" type="datetimeFigureOut">
              <a:rPr lang="lv-LV" smtClean="0">
                <a:solidFill>
                  <a:prstClr val="black">
                    <a:tint val="75000"/>
                  </a:prstClr>
                </a:solidFill>
              </a:rPr>
              <a:pPr/>
              <a:t>12.03.2015.</a:t>
            </a:fld>
            <a:endParaRPr lang="lv-LV">
              <a:solidFill>
                <a:prstClr val="black">
                  <a:tint val="75000"/>
                </a:prstClr>
              </a:solidFill>
            </a:endParaRPr>
          </a:p>
        </p:txBody>
      </p:sp>
      <p:sp>
        <p:nvSpPr>
          <p:cNvPr id="5" name="Footer Placeholder 4"/>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75C7A17C-3B00-4EAE-99B6-0D5D8C7E684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16175544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64698C-4DCD-4760-8208-878F7FE2653C}" type="datetimeFigureOut">
              <a:rPr lang="lv-LV" smtClean="0">
                <a:solidFill>
                  <a:prstClr val="black">
                    <a:tint val="75000"/>
                  </a:prstClr>
                </a:solidFill>
              </a:rPr>
              <a:pPr/>
              <a:t>12.03.2015.</a:t>
            </a:fld>
            <a:endParaRPr lang="lv-LV">
              <a:solidFill>
                <a:prstClr val="black">
                  <a:tint val="75000"/>
                </a:prstClr>
              </a:solidFill>
            </a:endParaRPr>
          </a:p>
        </p:txBody>
      </p:sp>
      <p:sp>
        <p:nvSpPr>
          <p:cNvPr id="5" name="Footer Placeholder 4"/>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75C7A17C-3B00-4EAE-99B6-0D5D8C7E684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8627994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D564698C-4DCD-4760-8208-878F7FE2653C}" type="datetimeFigureOut">
              <a:rPr lang="lv-LV" smtClean="0">
                <a:solidFill>
                  <a:prstClr val="black">
                    <a:tint val="75000"/>
                  </a:prstClr>
                </a:solidFill>
              </a:rPr>
              <a:pPr/>
              <a:t>12.03.2015.</a:t>
            </a:fld>
            <a:endParaRPr lang="lv-LV">
              <a:solidFill>
                <a:prstClr val="black">
                  <a:tint val="75000"/>
                </a:prstClr>
              </a:solidFill>
            </a:endParaRPr>
          </a:p>
        </p:txBody>
      </p:sp>
      <p:sp>
        <p:nvSpPr>
          <p:cNvPr id="6" name="Footer Placeholder 5"/>
          <p:cNvSpPr>
            <a:spLocks noGrp="1"/>
          </p:cNvSpPr>
          <p:nvPr>
            <p:ph type="ftr" sz="quarter" idx="11"/>
          </p:nvPr>
        </p:nvSpPr>
        <p:spPr/>
        <p:txBody>
          <a:bodyPr/>
          <a:lstStyle/>
          <a:p>
            <a:endParaRPr lang="lv-LV">
              <a:solidFill>
                <a:prstClr val="black">
                  <a:tint val="75000"/>
                </a:prstClr>
              </a:solidFill>
            </a:endParaRPr>
          </a:p>
        </p:txBody>
      </p:sp>
      <p:sp>
        <p:nvSpPr>
          <p:cNvPr id="7" name="Slide Number Placeholder 6"/>
          <p:cNvSpPr>
            <a:spLocks noGrp="1"/>
          </p:cNvSpPr>
          <p:nvPr>
            <p:ph type="sldNum" sz="quarter" idx="12"/>
          </p:nvPr>
        </p:nvSpPr>
        <p:spPr/>
        <p:txBody>
          <a:bodyPr/>
          <a:lstStyle/>
          <a:p>
            <a:fld id="{75C7A17C-3B00-4EAE-99B6-0D5D8C7E684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5588213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D564698C-4DCD-4760-8208-878F7FE2653C}" type="datetimeFigureOut">
              <a:rPr lang="lv-LV" smtClean="0">
                <a:solidFill>
                  <a:prstClr val="black">
                    <a:tint val="75000"/>
                  </a:prstClr>
                </a:solidFill>
              </a:rPr>
              <a:pPr/>
              <a:t>12.03.2015.</a:t>
            </a:fld>
            <a:endParaRPr lang="lv-LV">
              <a:solidFill>
                <a:prstClr val="black">
                  <a:tint val="75000"/>
                </a:prstClr>
              </a:solidFill>
            </a:endParaRPr>
          </a:p>
        </p:txBody>
      </p:sp>
      <p:sp>
        <p:nvSpPr>
          <p:cNvPr id="8" name="Footer Placeholder 7"/>
          <p:cNvSpPr>
            <a:spLocks noGrp="1"/>
          </p:cNvSpPr>
          <p:nvPr>
            <p:ph type="ftr" sz="quarter" idx="11"/>
          </p:nvPr>
        </p:nvSpPr>
        <p:spPr/>
        <p:txBody>
          <a:bodyPr/>
          <a:lstStyle/>
          <a:p>
            <a:endParaRPr lang="lv-LV">
              <a:solidFill>
                <a:prstClr val="black">
                  <a:tint val="75000"/>
                </a:prstClr>
              </a:solidFill>
            </a:endParaRPr>
          </a:p>
        </p:txBody>
      </p:sp>
      <p:sp>
        <p:nvSpPr>
          <p:cNvPr id="9" name="Slide Number Placeholder 8"/>
          <p:cNvSpPr>
            <a:spLocks noGrp="1"/>
          </p:cNvSpPr>
          <p:nvPr>
            <p:ph type="sldNum" sz="quarter" idx="12"/>
          </p:nvPr>
        </p:nvSpPr>
        <p:spPr/>
        <p:txBody>
          <a:bodyPr/>
          <a:lstStyle/>
          <a:p>
            <a:fld id="{75C7A17C-3B00-4EAE-99B6-0D5D8C7E684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2825251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D564698C-4DCD-4760-8208-878F7FE2653C}" type="datetimeFigureOut">
              <a:rPr lang="lv-LV" smtClean="0">
                <a:solidFill>
                  <a:prstClr val="black">
                    <a:tint val="75000"/>
                  </a:prstClr>
                </a:solidFill>
              </a:rPr>
              <a:pPr/>
              <a:t>12.03.2015.</a:t>
            </a:fld>
            <a:endParaRPr lang="lv-LV">
              <a:solidFill>
                <a:prstClr val="black">
                  <a:tint val="75000"/>
                </a:prstClr>
              </a:solidFill>
            </a:endParaRPr>
          </a:p>
        </p:txBody>
      </p:sp>
      <p:sp>
        <p:nvSpPr>
          <p:cNvPr id="4" name="Footer Placeholder 3"/>
          <p:cNvSpPr>
            <a:spLocks noGrp="1"/>
          </p:cNvSpPr>
          <p:nvPr>
            <p:ph type="ftr" sz="quarter" idx="11"/>
          </p:nvPr>
        </p:nvSpPr>
        <p:spPr/>
        <p:txBody>
          <a:bodyPr/>
          <a:lstStyle/>
          <a:p>
            <a:endParaRPr lang="lv-LV">
              <a:solidFill>
                <a:prstClr val="black">
                  <a:tint val="75000"/>
                </a:prstClr>
              </a:solidFill>
            </a:endParaRPr>
          </a:p>
        </p:txBody>
      </p:sp>
      <p:sp>
        <p:nvSpPr>
          <p:cNvPr id="5" name="Slide Number Placeholder 4"/>
          <p:cNvSpPr>
            <a:spLocks noGrp="1"/>
          </p:cNvSpPr>
          <p:nvPr>
            <p:ph type="sldNum" sz="quarter" idx="12"/>
          </p:nvPr>
        </p:nvSpPr>
        <p:spPr/>
        <p:txBody>
          <a:bodyPr/>
          <a:lstStyle/>
          <a:p>
            <a:fld id="{75C7A17C-3B00-4EAE-99B6-0D5D8C7E684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1615248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4698C-4DCD-4760-8208-878F7FE2653C}" type="datetimeFigureOut">
              <a:rPr lang="lv-LV" smtClean="0">
                <a:solidFill>
                  <a:prstClr val="black">
                    <a:tint val="75000"/>
                  </a:prstClr>
                </a:solidFill>
              </a:rPr>
              <a:pPr/>
              <a:t>12.03.2015.</a:t>
            </a:fld>
            <a:endParaRPr lang="lv-LV">
              <a:solidFill>
                <a:prstClr val="black">
                  <a:tint val="75000"/>
                </a:prstClr>
              </a:solidFill>
            </a:endParaRPr>
          </a:p>
        </p:txBody>
      </p:sp>
      <p:sp>
        <p:nvSpPr>
          <p:cNvPr id="3" name="Footer Placeholder 2"/>
          <p:cNvSpPr>
            <a:spLocks noGrp="1"/>
          </p:cNvSpPr>
          <p:nvPr>
            <p:ph type="ftr" sz="quarter" idx="11"/>
          </p:nvPr>
        </p:nvSpPr>
        <p:spPr/>
        <p:txBody>
          <a:bodyPr/>
          <a:lstStyle/>
          <a:p>
            <a:endParaRPr lang="lv-LV">
              <a:solidFill>
                <a:prstClr val="black">
                  <a:tint val="75000"/>
                </a:prstClr>
              </a:solidFill>
            </a:endParaRPr>
          </a:p>
        </p:txBody>
      </p:sp>
      <p:sp>
        <p:nvSpPr>
          <p:cNvPr id="4" name="Slide Number Placeholder 3"/>
          <p:cNvSpPr>
            <a:spLocks noGrp="1"/>
          </p:cNvSpPr>
          <p:nvPr>
            <p:ph type="sldNum" sz="quarter" idx="12"/>
          </p:nvPr>
        </p:nvSpPr>
        <p:spPr/>
        <p:txBody>
          <a:bodyPr/>
          <a:lstStyle/>
          <a:p>
            <a:fld id="{75C7A17C-3B00-4EAE-99B6-0D5D8C7E684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964768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64698C-4DCD-4760-8208-878F7FE2653C}" type="datetimeFigureOut">
              <a:rPr lang="lv-LV" smtClean="0">
                <a:solidFill>
                  <a:prstClr val="black">
                    <a:tint val="75000"/>
                  </a:prstClr>
                </a:solidFill>
              </a:rPr>
              <a:pPr/>
              <a:t>12.03.2015.</a:t>
            </a:fld>
            <a:endParaRPr lang="lv-LV">
              <a:solidFill>
                <a:prstClr val="black">
                  <a:tint val="75000"/>
                </a:prstClr>
              </a:solidFill>
            </a:endParaRPr>
          </a:p>
        </p:txBody>
      </p:sp>
      <p:sp>
        <p:nvSpPr>
          <p:cNvPr id="6" name="Footer Placeholder 5"/>
          <p:cNvSpPr>
            <a:spLocks noGrp="1"/>
          </p:cNvSpPr>
          <p:nvPr>
            <p:ph type="ftr" sz="quarter" idx="11"/>
          </p:nvPr>
        </p:nvSpPr>
        <p:spPr/>
        <p:txBody>
          <a:bodyPr/>
          <a:lstStyle/>
          <a:p>
            <a:endParaRPr lang="lv-LV">
              <a:solidFill>
                <a:prstClr val="black">
                  <a:tint val="75000"/>
                </a:prstClr>
              </a:solidFill>
            </a:endParaRPr>
          </a:p>
        </p:txBody>
      </p:sp>
      <p:sp>
        <p:nvSpPr>
          <p:cNvPr id="7" name="Slide Number Placeholder 6"/>
          <p:cNvSpPr>
            <a:spLocks noGrp="1"/>
          </p:cNvSpPr>
          <p:nvPr>
            <p:ph type="sldNum" sz="quarter" idx="12"/>
          </p:nvPr>
        </p:nvSpPr>
        <p:spPr/>
        <p:txBody>
          <a:bodyPr/>
          <a:lstStyle/>
          <a:p>
            <a:fld id="{75C7A17C-3B00-4EAE-99B6-0D5D8C7E684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82035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91606-B386-428D-8085-F6D88FA0637A}" type="datetime1">
              <a:rPr lang="lv-LV" smtClean="0"/>
              <a:t>12.03.2015.</a:t>
            </a:fld>
            <a:endParaRPr lang="lv-LV"/>
          </a:p>
        </p:txBody>
      </p:sp>
      <p:sp>
        <p:nvSpPr>
          <p:cNvPr id="6" name="Footer Placeholder 5"/>
          <p:cNvSpPr>
            <a:spLocks noGrp="1"/>
          </p:cNvSpPr>
          <p:nvPr>
            <p:ph type="ftr" sz="quarter" idx="11"/>
          </p:nvPr>
        </p:nvSpPr>
        <p:spPr/>
        <p:txBody>
          <a:bodyPr/>
          <a:lstStyle/>
          <a:p>
            <a:r>
              <a:rPr lang="lv-LV" smtClean="0"/>
              <a:t>13.03.2015. A.Salmiņš- LPS </a:t>
            </a:r>
            <a:endParaRPr lang="lv-LV"/>
          </a:p>
        </p:txBody>
      </p:sp>
      <p:sp>
        <p:nvSpPr>
          <p:cNvPr id="7" name="Slide Number Placeholder 6"/>
          <p:cNvSpPr>
            <a:spLocks noGrp="1"/>
          </p:cNvSpPr>
          <p:nvPr>
            <p:ph type="sldNum" sz="quarter" idx="12"/>
          </p:nvPr>
        </p:nvSpPr>
        <p:spPr/>
        <p:txBody>
          <a:bodyPr/>
          <a:lstStyle/>
          <a:p>
            <a:fld id="{5030A709-7799-4D5E-B1A7-00FB9429801D}" type="slidenum">
              <a:rPr lang="lv-LV" smtClean="0"/>
              <a:t>‹#›</a:t>
            </a:fld>
            <a:endParaRPr lang="lv-LV"/>
          </a:p>
        </p:txBody>
      </p:sp>
    </p:spTree>
    <p:extLst>
      <p:ext uri="{BB962C8B-B14F-4D97-AF65-F5344CB8AC3E}">
        <p14:creationId xmlns:p14="http://schemas.microsoft.com/office/powerpoint/2010/main" val="24560474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64698C-4DCD-4760-8208-878F7FE2653C}" type="datetimeFigureOut">
              <a:rPr lang="lv-LV" smtClean="0">
                <a:solidFill>
                  <a:prstClr val="black">
                    <a:tint val="75000"/>
                  </a:prstClr>
                </a:solidFill>
              </a:rPr>
              <a:pPr/>
              <a:t>12.03.2015.</a:t>
            </a:fld>
            <a:endParaRPr lang="lv-LV">
              <a:solidFill>
                <a:prstClr val="black">
                  <a:tint val="75000"/>
                </a:prstClr>
              </a:solidFill>
            </a:endParaRPr>
          </a:p>
        </p:txBody>
      </p:sp>
      <p:sp>
        <p:nvSpPr>
          <p:cNvPr id="6" name="Footer Placeholder 5"/>
          <p:cNvSpPr>
            <a:spLocks noGrp="1"/>
          </p:cNvSpPr>
          <p:nvPr>
            <p:ph type="ftr" sz="quarter" idx="11"/>
          </p:nvPr>
        </p:nvSpPr>
        <p:spPr/>
        <p:txBody>
          <a:bodyPr/>
          <a:lstStyle/>
          <a:p>
            <a:endParaRPr lang="lv-LV">
              <a:solidFill>
                <a:prstClr val="black">
                  <a:tint val="75000"/>
                </a:prstClr>
              </a:solidFill>
            </a:endParaRPr>
          </a:p>
        </p:txBody>
      </p:sp>
      <p:sp>
        <p:nvSpPr>
          <p:cNvPr id="7" name="Slide Number Placeholder 6"/>
          <p:cNvSpPr>
            <a:spLocks noGrp="1"/>
          </p:cNvSpPr>
          <p:nvPr>
            <p:ph type="sldNum" sz="quarter" idx="12"/>
          </p:nvPr>
        </p:nvSpPr>
        <p:spPr/>
        <p:txBody>
          <a:bodyPr/>
          <a:lstStyle/>
          <a:p>
            <a:fld id="{75C7A17C-3B00-4EAE-99B6-0D5D8C7E684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7627894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D564698C-4DCD-4760-8208-878F7FE2653C}" type="datetimeFigureOut">
              <a:rPr lang="lv-LV" smtClean="0">
                <a:solidFill>
                  <a:prstClr val="black">
                    <a:tint val="75000"/>
                  </a:prstClr>
                </a:solidFill>
              </a:rPr>
              <a:pPr/>
              <a:t>12.03.2015.</a:t>
            </a:fld>
            <a:endParaRPr lang="lv-LV">
              <a:solidFill>
                <a:prstClr val="black">
                  <a:tint val="75000"/>
                </a:prstClr>
              </a:solidFill>
            </a:endParaRPr>
          </a:p>
        </p:txBody>
      </p:sp>
      <p:sp>
        <p:nvSpPr>
          <p:cNvPr id="5" name="Footer Placeholder 4"/>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75C7A17C-3B00-4EAE-99B6-0D5D8C7E684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44743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D564698C-4DCD-4760-8208-878F7FE2653C}" type="datetimeFigureOut">
              <a:rPr lang="lv-LV" smtClean="0">
                <a:solidFill>
                  <a:prstClr val="black">
                    <a:tint val="75000"/>
                  </a:prstClr>
                </a:solidFill>
              </a:rPr>
              <a:pPr/>
              <a:t>12.03.2015.</a:t>
            </a:fld>
            <a:endParaRPr lang="lv-LV">
              <a:solidFill>
                <a:prstClr val="black">
                  <a:tint val="75000"/>
                </a:prstClr>
              </a:solidFill>
            </a:endParaRPr>
          </a:p>
        </p:txBody>
      </p:sp>
      <p:sp>
        <p:nvSpPr>
          <p:cNvPr id="5" name="Footer Placeholder 4"/>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p:cNvSpPr>
            <a:spLocks noGrp="1"/>
          </p:cNvSpPr>
          <p:nvPr>
            <p:ph type="sldNum" sz="quarter" idx="12"/>
          </p:nvPr>
        </p:nvSpPr>
        <p:spPr/>
        <p:txBody>
          <a:bodyPr/>
          <a:lstStyle/>
          <a:p>
            <a:fld id="{75C7A17C-3B00-4EAE-99B6-0D5D8C7E684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291663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jpeg"/><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5.jpeg"/><Relationship Id="rId4" Type="http://schemas.openxmlformats.org/officeDocument/2006/relationships/slideLayout" Target="../slideLayouts/slideLayout26.xml"/><Relationship Id="rId9"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5.jpeg"/><Relationship Id="rId4" Type="http://schemas.openxmlformats.org/officeDocument/2006/relationships/slideLayout" Target="../slideLayouts/slideLayout32.xml"/><Relationship Id="rId9"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6.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79.xml"/><Relationship Id="rId7" Type="http://schemas.openxmlformats.org/officeDocument/2006/relationships/image" Target="../media/image6.png"/><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theme" Target="../theme/theme8.xml"/><Relationship Id="rId5" Type="http://schemas.openxmlformats.org/officeDocument/2006/relationships/slideLayout" Target="../slideLayouts/slideLayout81.xml"/><Relationship Id="rId4" Type="http://schemas.openxmlformats.org/officeDocument/2006/relationships/slideLayout" Target="../slideLayouts/slideLayout80.xml"/><Relationship Id="rId9" Type="http://schemas.openxmlformats.org/officeDocument/2006/relationships/image" Target="../media/image5.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3.jp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9.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70550-5BA3-4E9B-8CD2-5438797984E1}" type="datetime1">
              <a:rPr lang="lv-LV" smtClean="0"/>
              <a:t>12.03.2015.</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smtClean="0"/>
              <a:t>13.03.2015. A.Salmiņš- LPS </a:t>
            </a:r>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0A709-7799-4D5E-B1A7-00FB9429801D}" type="slidenum">
              <a:rPr lang="lv-LV" smtClean="0"/>
              <a:t>‹#›</a:t>
            </a:fld>
            <a:endParaRPr lang="lv-LV"/>
          </a:p>
        </p:txBody>
      </p:sp>
    </p:spTree>
    <p:extLst>
      <p:ext uri="{BB962C8B-B14F-4D97-AF65-F5344CB8AC3E}">
        <p14:creationId xmlns:p14="http://schemas.microsoft.com/office/powerpoint/2010/main" val="425258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Attēls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525" y="-42863"/>
            <a:ext cx="9163050" cy="694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Attēls 5"/>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54138" y="639763"/>
            <a:ext cx="7143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Attēls 6"/>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360613" y="531813"/>
            <a:ext cx="573087"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Attēls 10"/>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85738" y="639763"/>
            <a:ext cx="8794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Attēls 11"/>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212013" y="30321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410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Attēls 3"/>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525" y="-33338"/>
            <a:ext cx="9163050" cy="692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Attēls 5"/>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85738" y="639763"/>
            <a:ext cx="8794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ttēls 1"/>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212013" y="30321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9074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Attēls 3"/>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525" y="-33338"/>
            <a:ext cx="9163050" cy="692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Attēls 5"/>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85738" y="639763"/>
            <a:ext cx="8794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ttēls 1"/>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212013" y="30321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35034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v-LV" altLang="lv-LV" smtClean="0"/>
              <a:t>Rediģēt šablona virsraksta stilu</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smtClean="0"/>
              <a:t>Noklikšķiniet, lai rediģētu šablona teksta stilus</a:t>
            </a:r>
          </a:p>
          <a:p>
            <a:pPr lvl="1"/>
            <a:r>
              <a:rPr lang="lv-LV" altLang="lv-LV" smtClean="0"/>
              <a:t>Otrais līmenis</a:t>
            </a:r>
          </a:p>
          <a:p>
            <a:pPr lvl="2"/>
            <a:r>
              <a:rPr lang="lv-LV" altLang="lv-LV" smtClean="0"/>
              <a:t>Trešais līmenis</a:t>
            </a:r>
          </a:p>
          <a:p>
            <a:pPr lvl="3"/>
            <a:r>
              <a:rPr lang="lv-LV" altLang="lv-LV" smtClean="0"/>
              <a:t>Ceturtais līmenis</a:t>
            </a:r>
          </a:p>
          <a:p>
            <a:pPr lvl="4"/>
            <a:r>
              <a:rPr lang="lv-LV" altLang="lv-LV" smtClean="0"/>
              <a:t>Piektais līmenis</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fld id="{310E1D0F-800E-49ED-9C89-3792CDDFFDAD}" type="datetime1">
              <a:rPr lang="lv-LV" smtClean="0">
                <a:solidFill>
                  <a:srgbClr val="000000"/>
                </a:solidFill>
              </a:rPr>
              <a:t>12.03.2015.</a:t>
            </a:fld>
            <a:endParaRPr lang="lv-LV">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r>
              <a:rPr lang="lv-LV" smtClean="0">
                <a:solidFill>
                  <a:srgbClr val="000000"/>
                </a:solidFill>
              </a:rPr>
              <a:t>13.03.2015. A.Salmiņš- LPS </a:t>
            </a:r>
            <a:endParaRPr lang="lv-LV">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A6A5710-FA93-4023-8B49-ADD47DCD357E}" type="slidenum">
              <a:rPr lang="lv-LV" altLang="lv-LV" smtClean="0">
                <a:solidFill>
                  <a:srgbClr val="000000"/>
                </a:solidFill>
              </a:rPr>
              <a:pPr fontAlgn="base">
                <a:spcBef>
                  <a:spcPct val="0"/>
                </a:spcBef>
                <a:spcAft>
                  <a:spcPct val="0"/>
                </a:spcAft>
              </a:pPr>
              <a:t>‹#›</a:t>
            </a:fld>
            <a:endParaRPr lang="lv-LV" altLang="lv-LV" smtClean="0">
              <a:solidFill>
                <a:srgbClr val="000000"/>
              </a:solidFill>
            </a:endParaRPr>
          </a:p>
        </p:txBody>
      </p:sp>
    </p:spTree>
    <p:extLst>
      <p:ext uri="{BB962C8B-B14F-4D97-AF65-F5344CB8AC3E}">
        <p14:creationId xmlns:p14="http://schemas.microsoft.com/office/powerpoint/2010/main" val="262477201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p>
            <a:r>
              <a:rPr lang="lv-LV" sz="1100" dirty="0" smtClean="0">
                <a:solidFill>
                  <a:srgbClr val="808080"/>
                </a:solidFill>
              </a:rPr>
              <a:t>Slaids </a:t>
            </a:r>
            <a:fld id="{9AE4D82F-B047-469B-AC52-A46321747EAF}" type="slidenum">
              <a:rPr lang="en-GB" sz="1100" smtClean="0">
                <a:solidFill>
                  <a:srgbClr val="808080"/>
                </a:solidFill>
              </a:rPr>
              <a:pPr/>
              <a:t>‹#›</a:t>
            </a:fld>
            <a:endParaRPr lang="en-GB" sz="1100" dirty="0">
              <a:solidFill>
                <a:srgbClr val="808080"/>
              </a:solidFill>
            </a:endParaRPr>
          </a:p>
        </p:txBody>
      </p:sp>
      <p:grpSp>
        <p:nvGrpSpPr>
          <p:cNvPr id="8" name="Group 7"/>
          <p:cNvGrpSpPr/>
          <p:nvPr/>
        </p:nvGrpSpPr>
        <p:grpSpPr bwMode="gray">
          <a:xfrm>
            <a:off x="8348664" y="6450015"/>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335089761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hf hdr="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Click to edit Master title style</a:t>
            </a:r>
            <a:endParaRPr lang="lv-LV" altLang="lv-LV" smtClean="0"/>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endParaRPr lang="lv-LV" altLang="lv-LV"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eaLnBrk="1" hangingPunct="1">
              <a:defRPr sz="1200">
                <a:solidFill>
                  <a:prstClr val="black">
                    <a:tint val="75000"/>
                  </a:prstClr>
                </a:solidFill>
                <a:latin typeface="Arial" charset="0"/>
              </a:defRPr>
            </a:lvl1pPr>
          </a:lstStyle>
          <a:p>
            <a:pPr fontAlgn="base">
              <a:spcBef>
                <a:spcPct val="0"/>
              </a:spcBef>
              <a:spcAft>
                <a:spcPct val="0"/>
              </a:spcAft>
              <a:defRPr/>
            </a:pPr>
            <a:fld id="{E59C8F27-A4F7-41DD-A66C-5108F83A4C9B}" type="datetime1">
              <a:rPr lang="lv-LV" smtClean="0"/>
              <a:t>12.03.2015.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eaLnBrk="1" hangingPunct="1">
              <a:defRPr sz="1200">
                <a:solidFill>
                  <a:prstClr val="black">
                    <a:tint val="75000"/>
                  </a:prstClr>
                </a:solidFill>
                <a:latin typeface="Arial" charset="0"/>
              </a:defRPr>
            </a:lvl1pPr>
          </a:lstStyle>
          <a:p>
            <a:pPr fontAlgn="base">
              <a:spcBef>
                <a:spcPct val="0"/>
              </a:spcBef>
              <a:spcAft>
                <a:spcPct val="0"/>
              </a:spcAft>
              <a:defRPr/>
            </a:pPr>
            <a:r>
              <a:rPr lang="lv-LV" smtClean="0"/>
              <a:t>13.03.2015. A.Salmiņš- LPS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200">
                <a:solidFill>
                  <a:srgbClr val="898989"/>
                </a:solidFill>
              </a:defRPr>
            </a:lvl1pPr>
          </a:lstStyle>
          <a:p>
            <a:pPr fontAlgn="base">
              <a:spcBef>
                <a:spcPct val="0"/>
              </a:spcBef>
              <a:spcAft>
                <a:spcPct val="0"/>
              </a:spcAft>
              <a:defRPr/>
            </a:pPr>
            <a:fld id="{5F1B55B7-0EB0-4A45-BED0-3A24C670AC39}" type="slidenum">
              <a:rPr lang="en-US" altLang="lv-LV">
                <a:latin typeface="Arial" panose="020B0604020202020204" pitchFamily="34" charset="0"/>
              </a:rPr>
              <a:pPr fontAlgn="base">
                <a:spcBef>
                  <a:spcPct val="0"/>
                </a:spcBef>
                <a:spcAft>
                  <a:spcPct val="0"/>
                </a:spcAft>
                <a:defRPr/>
              </a:pPr>
              <a:t>‹#›</a:t>
            </a:fld>
            <a:endParaRPr lang="en-US" altLang="lv-LV">
              <a:latin typeface="Arial" panose="020B0604020202020204" pitchFamily="34" charset="0"/>
            </a:endParaRPr>
          </a:p>
        </p:txBody>
      </p:sp>
    </p:spTree>
    <p:extLst>
      <p:ext uri="{BB962C8B-B14F-4D97-AF65-F5344CB8AC3E}">
        <p14:creationId xmlns:p14="http://schemas.microsoft.com/office/powerpoint/2010/main" val="267342342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Attēls 3"/>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525" y="-33338"/>
            <a:ext cx="9163050" cy="692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Attēls 5"/>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85738" y="639763"/>
            <a:ext cx="8794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ttēls 1"/>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212013" y="30321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6560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4698C-4DCD-4760-8208-878F7FE2653C}" type="datetimeFigureOut">
              <a:rPr lang="lv-LV" smtClean="0">
                <a:solidFill>
                  <a:prstClr val="black">
                    <a:tint val="75000"/>
                  </a:prstClr>
                </a:solidFill>
              </a:rPr>
              <a:pPr/>
              <a:t>12.03.2015.</a:t>
            </a:fld>
            <a:endParaRPr lang="lv-LV">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7A17C-3B00-4EAE-99B6-0D5D8C7E684B}"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79198317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lv-LV" altLang="lv-LV" sz="5400" dirty="0" smtClean="0">
                <a:latin typeface="Times New Roman" panose="02020603050405020304" pitchFamily="18" charset="0"/>
                <a:cs typeface="Times New Roman" panose="02020603050405020304" pitchFamily="18" charset="0"/>
              </a:rPr>
              <a:t>T-3 -1 tīkls</a:t>
            </a:r>
          </a:p>
        </p:txBody>
      </p:sp>
      <p:sp>
        <p:nvSpPr>
          <p:cNvPr id="3789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lv-LV" sz="4800" dirty="0" smtClean="0">
                <a:effectLst/>
                <a:latin typeface="Times New Roman" panose="02020603050405020304" pitchFamily="18" charset="0"/>
                <a:ea typeface="Times New Roman" panose="02020603050405020304" pitchFamily="18" charset="0"/>
              </a:rPr>
              <a:t>Sabiedrisko pakalpojumu tarifi un investīcijas. Pakalpojumu sniedzēju pārvaldes modeļi. Vadības lēmumi. Priekšlikumi datu </a:t>
            </a:r>
            <a:r>
              <a:rPr lang="lv-LV" sz="4800" dirty="0" smtClean="0">
                <a:effectLst/>
                <a:latin typeface="Times New Roman" panose="02020603050405020304" pitchFamily="18" charset="0"/>
                <a:ea typeface="Times New Roman" panose="02020603050405020304" pitchFamily="18" charset="0"/>
              </a:rPr>
              <a:t>bāzei.</a:t>
            </a:r>
            <a:endParaRPr lang="lv-LV" altLang="lv-LV" sz="4800" dirty="0" smtClean="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pPr>
              <a:defRPr/>
            </a:pPr>
            <a:r>
              <a:rPr lang="lv-LV" dirty="0" smtClean="0">
                <a:solidFill>
                  <a:prstClr val="black"/>
                </a:solidFill>
              </a:rPr>
              <a:t>13.03.2015. A.Salmiņš- LPS </a:t>
            </a:r>
            <a:endParaRPr lang="fr-FR" dirty="0">
              <a:solidFill>
                <a:prstClr val="black"/>
              </a:solidFill>
            </a:endParaRPr>
          </a:p>
        </p:txBody>
      </p:sp>
      <p:sp>
        <p:nvSpPr>
          <p:cNvPr id="3789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C5D82390-E5D0-4E06-B6A2-ABDA01D8BD46}" type="slidenum">
              <a:rPr lang="fr-FR" altLang="lv-LV" smtClean="0">
                <a:solidFill>
                  <a:prstClr val="black"/>
                </a:solidFill>
                <a:latin typeface="Calibri" panose="020F0502020204030204" pitchFamily="34" charset="0"/>
              </a:rPr>
              <a:pPr/>
              <a:t>1</a:t>
            </a:fld>
            <a:endParaRPr lang="fr-FR" altLang="lv-LV"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778663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latin typeface="Times New Roman" panose="02020603050405020304" pitchFamily="18" charset="0"/>
                <a:cs typeface="Times New Roman" panose="02020603050405020304" pitchFamily="18" charset="0"/>
              </a:rPr>
              <a:t>Kā kontrolēt un vadīt procesus </a:t>
            </a:r>
            <a:endParaRPr lang="lv-LV" dirty="0">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p:txBody>
          <a:bodyPr/>
          <a:lstStyle/>
          <a:p>
            <a:pPr algn="just"/>
            <a:r>
              <a:rPr lang="lv-LV" dirty="0" smtClean="0">
                <a:latin typeface="Times New Roman" panose="02020603050405020304" pitchFamily="18" charset="0"/>
                <a:cs typeface="Times New Roman" panose="02020603050405020304" pitchFamily="18" charset="0"/>
              </a:rPr>
              <a:t>Valsts atbalsta likums ir konstruēts ar </a:t>
            </a:r>
            <a:r>
              <a:rPr lang="lv-LV" dirty="0" smtClean="0">
                <a:latin typeface="Times New Roman" panose="02020603050405020304" pitchFamily="18" charset="0"/>
                <a:cs typeface="Times New Roman" panose="02020603050405020304" pitchFamily="18" charset="0"/>
              </a:rPr>
              <a:t>nosacījumiem, kā </a:t>
            </a:r>
            <a:r>
              <a:rPr lang="lv-LV" dirty="0" smtClean="0">
                <a:latin typeface="Times New Roman" panose="02020603050405020304" pitchFamily="18" charset="0"/>
                <a:cs typeface="Times New Roman" panose="02020603050405020304" pitchFamily="18" charset="0"/>
              </a:rPr>
              <a:t>pārkāpt valsts atbalsta formas </a:t>
            </a:r>
          </a:p>
          <a:p>
            <a:pPr algn="just"/>
            <a:r>
              <a:rPr lang="lv-LV" dirty="0" smtClean="0">
                <a:latin typeface="Times New Roman" panose="02020603050405020304" pitchFamily="18" charset="0"/>
                <a:cs typeface="Times New Roman" panose="02020603050405020304" pitchFamily="18" charset="0"/>
              </a:rPr>
              <a:t>Kā veidot marketinga stratēģiju </a:t>
            </a:r>
          </a:p>
          <a:p>
            <a:pPr algn="just"/>
            <a:r>
              <a:rPr lang="lv-LV" dirty="0" smtClean="0">
                <a:latin typeface="Times New Roman" panose="02020603050405020304" pitchFamily="18" charset="0"/>
                <a:cs typeface="Times New Roman" panose="02020603050405020304" pitchFamily="18" charset="0"/>
              </a:rPr>
              <a:t>Vai veidot investīciju apguves struktūrvienību </a:t>
            </a:r>
          </a:p>
          <a:p>
            <a:pPr algn="just"/>
            <a:r>
              <a:rPr lang="lv-LV" dirty="0" smtClean="0">
                <a:latin typeface="Times New Roman" panose="02020603050405020304" pitchFamily="18" charset="0"/>
                <a:cs typeface="Times New Roman" panose="02020603050405020304" pitchFamily="18" charset="0"/>
              </a:rPr>
              <a:t>Balstīties uz savu uzņēmumu vai domi</a:t>
            </a:r>
          </a:p>
          <a:p>
            <a:pPr algn="just"/>
            <a:r>
              <a:rPr lang="lv-LV" dirty="0" smtClean="0">
                <a:latin typeface="Times New Roman" panose="02020603050405020304" pitchFamily="18" charset="0"/>
                <a:cs typeface="Times New Roman" panose="02020603050405020304" pitchFamily="18" charset="0"/>
              </a:rPr>
              <a:t>Piesaistīt investīcijas projekta veidā </a:t>
            </a:r>
          </a:p>
          <a:p>
            <a:endParaRPr lang="lv-LV" dirty="0"/>
          </a:p>
        </p:txBody>
      </p:sp>
      <p:sp>
        <p:nvSpPr>
          <p:cNvPr id="5" name="Kājenes vietturis 4"/>
          <p:cNvSpPr>
            <a:spLocks noGrp="1"/>
          </p:cNvSpPr>
          <p:nvPr>
            <p:ph type="ftr" sz="quarter" idx="11"/>
          </p:nvPr>
        </p:nvSpPr>
        <p:spPr>
          <a:xfrm>
            <a:off x="2843808" y="6356350"/>
            <a:ext cx="3175992" cy="365125"/>
          </a:xfrm>
        </p:spPr>
        <p:txBody>
          <a:bodyPr/>
          <a:lstStyle/>
          <a:p>
            <a:pPr defTabSz="457200" fontAlgn="base">
              <a:spcBef>
                <a:spcPct val="0"/>
              </a:spcBef>
              <a:spcAft>
                <a:spcPct val="0"/>
              </a:spcAft>
              <a:defRPr/>
            </a:pPr>
            <a:r>
              <a:rPr lang="lv-LV" dirty="0" smtClean="0">
                <a:solidFill>
                  <a:prstClr val="black"/>
                </a:solidFill>
              </a:rPr>
              <a:t>13.03.2015. A.Salmiņš- LPS </a:t>
            </a:r>
            <a:endParaRPr lang="fr-FR" dirty="0">
              <a:solidFill>
                <a:prstClr val="black"/>
              </a:solidFill>
            </a:endParaRPr>
          </a:p>
        </p:txBody>
      </p:sp>
      <p:sp>
        <p:nvSpPr>
          <p:cNvPr id="6" name="Slaida numura vietturis 5"/>
          <p:cNvSpPr>
            <a:spLocks noGrp="1"/>
          </p:cNvSpPr>
          <p:nvPr>
            <p:ph type="sldNum" sz="quarter" idx="12"/>
          </p:nvPr>
        </p:nvSpPr>
        <p:spPr/>
        <p:txBody>
          <a:bodyPr/>
          <a:lstStyle/>
          <a:p>
            <a:pPr defTabSz="457200" fontAlgn="base">
              <a:spcBef>
                <a:spcPct val="0"/>
              </a:spcBef>
              <a:spcAft>
                <a:spcPct val="0"/>
              </a:spcAft>
              <a:defRPr/>
            </a:pPr>
            <a:fld id="{8A18E39C-2F17-4F52-807F-CD9BA91E0827}" type="slidenum">
              <a:rPr lang="fr-FR" altLang="lv-LV" smtClean="0">
                <a:solidFill>
                  <a:prstClr val="black"/>
                </a:solidFill>
                <a:latin typeface="Arial" panose="020B0604020202020204" pitchFamily="34" charset="0"/>
              </a:rPr>
              <a:pPr defTabSz="457200" fontAlgn="base">
                <a:spcBef>
                  <a:spcPct val="0"/>
                </a:spcBef>
                <a:spcAft>
                  <a:spcPct val="0"/>
                </a:spcAft>
                <a:defRPr/>
              </a:pPr>
              <a:t>10</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2496674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Kā vērtēt investīcijas</a:t>
            </a:r>
            <a:endParaRPr lang="lv-LV" dirty="0"/>
          </a:p>
        </p:txBody>
      </p:sp>
      <p:sp>
        <p:nvSpPr>
          <p:cNvPr id="3" name="Satura vietturis 2"/>
          <p:cNvSpPr>
            <a:spLocks noGrp="1"/>
          </p:cNvSpPr>
          <p:nvPr>
            <p:ph idx="1"/>
          </p:nvPr>
        </p:nvSpPr>
        <p:spPr/>
        <p:txBody>
          <a:bodyPr/>
          <a:lstStyle/>
          <a:p>
            <a:r>
              <a:rPr lang="lv-LV" sz="2000" dirty="0" smtClean="0">
                <a:latin typeface="Times New Roman" panose="02020603050405020304" pitchFamily="18" charset="0"/>
                <a:cs typeface="Times New Roman" panose="02020603050405020304" pitchFamily="18" charset="0"/>
              </a:rPr>
              <a:t>Ieviešanas laiks</a:t>
            </a:r>
          </a:p>
          <a:p>
            <a:r>
              <a:rPr lang="lv-LV" sz="2000" dirty="0" smtClean="0">
                <a:latin typeface="Times New Roman" panose="02020603050405020304" pitchFamily="18" charset="0"/>
                <a:cs typeface="Times New Roman" panose="02020603050405020304" pitchFamily="18" charset="0"/>
              </a:rPr>
              <a:t>Ieviešanas kvalitāte</a:t>
            </a:r>
          </a:p>
          <a:p>
            <a:r>
              <a:rPr lang="lv-LV" sz="2000" dirty="0" smtClean="0">
                <a:latin typeface="Times New Roman" panose="02020603050405020304" pitchFamily="18" charset="0"/>
                <a:cs typeface="Times New Roman" panose="02020603050405020304" pitchFamily="18" charset="0"/>
              </a:rPr>
              <a:t>Mājsaimniecību izdevumu dinamika </a:t>
            </a:r>
          </a:p>
          <a:p>
            <a:r>
              <a:rPr lang="lv-LV" sz="2000" dirty="0" smtClean="0">
                <a:latin typeface="Times New Roman" panose="02020603050405020304" pitchFamily="18" charset="0"/>
                <a:cs typeface="Times New Roman" panose="02020603050405020304" pitchFamily="18" charset="0"/>
              </a:rPr>
              <a:t>Kvalitātes izmaiņu  dinamika </a:t>
            </a:r>
          </a:p>
          <a:p>
            <a:r>
              <a:rPr lang="lv-LV" sz="2000" dirty="0" smtClean="0">
                <a:latin typeface="Times New Roman" panose="02020603050405020304" pitchFamily="18" charset="0"/>
                <a:cs typeface="Times New Roman" panose="02020603050405020304" pitchFamily="18" charset="0"/>
              </a:rPr>
              <a:t>Komersanta efektivitātes dinamika </a:t>
            </a:r>
          </a:p>
          <a:p>
            <a:r>
              <a:rPr lang="lv-LV" sz="2000" dirty="0" smtClean="0">
                <a:latin typeface="Times New Roman" panose="02020603050405020304" pitchFamily="18" charset="0"/>
                <a:cs typeface="Times New Roman" panose="02020603050405020304" pitchFamily="18" charset="0"/>
              </a:rPr>
              <a:t>Nodarbinātības dinamika</a:t>
            </a:r>
          </a:p>
          <a:p>
            <a:r>
              <a:rPr lang="lv-LV" sz="2000" dirty="0" smtClean="0">
                <a:latin typeface="Times New Roman" panose="02020603050405020304" pitchFamily="18" charset="0"/>
                <a:cs typeface="Times New Roman" panose="02020603050405020304" pitchFamily="18" charset="0"/>
              </a:rPr>
              <a:t> Budžeta izdevuma dinamika (dabūju par velti kā uzturēšu)</a:t>
            </a:r>
          </a:p>
          <a:p>
            <a:r>
              <a:rPr lang="lv-LV" sz="2000" dirty="0" smtClean="0">
                <a:latin typeface="Times New Roman" panose="02020603050405020304" pitchFamily="18" charset="0"/>
                <a:cs typeface="Times New Roman" panose="02020603050405020304" pitchFamily="18" charset="0"/>
              </a:rPr>
              <a:t>Negaidītas problēmas, blakusefekti, papildus izdevumi</a:t>
            </a:r>
          </a:p>
          <a:p>
            <a:r>
              <a:rPr lang="lv-LV" sz="2000" dirty="0" smtClean="0">
                <a:latin typeface="Times New Roman" panose="02020603050405020304" pitchFamily="18" charset="0"/>
                <a:cs typeface="Times New Roman" panose="02020603050405020304" pitchFamily="18" charset="0"/>
              </a:rPr>
              <a:t>Kā izmantot rezultātus savas politikas popularizēšanā </a:t>
            </a:r>
          </a:p>
          <a:p>
            <a:r>
              <a:rPr lang="lv-LV" sz="2000" dirty="0" smtClean="0">
                <a:latin typeface="Times New Roman" panose="02020603050405020304" pitchFamily="18" charset="0"/>
                <a:cs typeface="Times New Roman" panose="02020603050405020304" pitchFamily="18" charset="0"/>
              </a:rPr>
              <a:t>Atbalsta grupu veidošana , izmantošana pamatam jaunu investīciju piesaistei </a:t>
            </a:r>
            <a:endParaRPr lang="lv-LV" sz="2000" dirty="0">
              <a:latin typeface="Times New Roman" panose="02020603050405020304" pitchFamily="18" charset="0"/>
              <a:cs typeface="Times New Roman" panose="02020603050405020304" pitchFamily="18" charset="0"/>
            </a:endParaRPr>
          </a:p>
        </p:txBody>
      </p:sp>
      <p:sp>
        <p:nvSpPr>
          <p:cNvPr id="5" name="Kājenes vietturis 4"/>
          <p:cNvSpPr>
            <a:spLocks noGrp="1"/>
          </p:cNvSpPr>
          <p:nvPr>
            <p:ph type="ftr" sz="quarter" idx="11"/>
          </p:nvPr>
        </p:nvSpPr>
        <p:spPr>
          <a:xfrm>
            <a:off x="2627784" y="6356350"/>
            <a:ext cx="3392016" cy="365125"/>
          </a:xfrm>
        </p:spPr>
        <p:txBody>
          <a:bodyPr/>
          <a:lstStyle/>
          <a:p>
            <a:pPr defTabSz="457200" fontAlgn="base">
              <a:spcBef>
                <a:spcPct val="0"/>
              </a:spcBef>
              <a:spcAft>
                <a:spcPct val="0"/>
              </a:spcAft>
              <a:defRPr/>
            </a:pPr>
            <a:r>
              <a:rPr lang="lv-LV" dirty="0" smtClean="0">
                <a:solidFill>
                  <a:prstClr val="black"/>
                </a:solidFill>
              </a:rPr>
              <a:t>13.03.2015. A.Salmiņš- LPS </a:t>
            </a:r>
            <a:endParaRPr lang="fr-FR" dirty="0">
              <a:solidFill>
                <a:prstClr val="black"/>
              </a:solidFill>
            </a:endParaRPr>
          </a:p>
        </p:txBody>
      </p:sp>
      <p:sp>
        <p:nvSpPr>
          <p:cNvPr id="6" name="Slaida numura vietturis 5"/>
          <p:cNvSpPr>
            <a:spLocks noGrp="1"/>
          </p:cNvSpPr>
          <p:nvPr>
            <p:ph type="sldNum" sz="quarter" idx="12"/>
          </p:nvPr>
        </p:nvSpPr>
        <p:spPr/>
        <p:txBody>
          <a:bodyPr/>
          <a:lstStyle/>
          <a:p>
            <a:pPr defTabSz="457200" fontAlgn="base">
              <a:spcBef>
                <a:spcPct val="0"/>
              </a:spcBef>
              <a:spcAft>
                <a:spcPct val="0"/>
              </a:spcAft>
              <a:defRPr/>
            </a:pPr>
            <a:fld id="{8A18E39C-2F17-4F52-807F-CD9BA91E0827}" type="slidenum">
              <a:rPr lang="fr-FR" altLang="lv-LV" smtClean="0">
                <a:solidFill>
                  <a:prstClr val="black"/>
                </a:solidFill>
                <a:latin typeface="Arial" panose="020B0604020202020204" pitchFamily="34" charset="0"/>
              </a:rPr>
              <a:pPr defTabSz="457200" fontAlgn="base">
                <a:spcBef>
                  <a:spcPct val="0"/>
                </a:spcBef>
                <a:spcAft>
                  <a:spcPct val="0"/>
                </a:spcAft>
                <a:defRPr/>
              </a:pPr>
              <a:t>11</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4144939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Derīguma kritēriji </a:t>
            </a:r>
            <a:endParaRPr lang="lv-LV" dirty="0"/>
          </a:p>
        </p:txBody>
      </p:sp>
      <p:sp>
        <p:nvSpPr>
          <p:cNvPr id="3" name="Satura vietturis 2"/>
          <p:cNvSpPr>
            <a:spLocks noGrp="1"/>
          </p:cNvSpPr>
          <p:nvPr>
            <p:ph idx="1"/>
          </p:nvPr>
        </p:nvSpPr>
        <p:spPr/>
        <p:txBody>
          <a:bodyPr/>
          <a:lstStyle/>
          <a:p>
            <a:r>
              <a:rPr lang="lv-LV" dirty="0" smtClean="0">
                <a:latin typeface="Times New Roman" panose="02020603050405020304" pitchFamily="18" charset="0"/>
                <a:cs typeface="Times New Roman" panose="02020603050405020304" pitchFamily="18" charset="0"/>
              </a:rPr>
              <a:t>Tarifu  un neiegūto labumu salīdzināšana</a:t>
            </a:r>
          </a:p>
          <a:p>
            <a:r>
              <a:rPr lang="lv-LV" dirty="0" smtClean="0">
                <a:latin typeface="Times New Roman" panose="02020603050405020304" pitchFamily="18" charset="0"/>
                <a:cs typeface="Times New Roman" panose="02020603050405020304" pitchFamily="18" charset="0"/>
              </a:rPr>
              <a:t>Maksātspējas izvērtēšana</a:t>
            </a:r>
          </a:p>
          <a:p>
            <a:r>
              <a:rPr lang="lv-LV" dirty="0" smtClean="0">
                <a:latin typeface="Times New Roman" panose="02020603050405020304" pitchFamily="18" charset="0"/>
                <a:cs typeface="Times New Roman" panose="02020603050405020304" pitchFamily="18" charset="0"/>
              </a:rPr>
              <a:t>Prognozēšana</a:t>
            </a:r>
          </a:p>
          <a:p>
            <a:r>
              <a:rPr lang="lv-LV" dirty="0" smtClean="0">
                <a:latin typeface="Times New Roman" panose="02020603050405020304" pitchFamily="18" charset="0"/>
                <a:cs typeface="Times New Roman" panose="02020603050405020304" pitchFamily="18" charset="0"/>
              </a:rPr>
              <a:t>Tarifu noteikšana un vēlēšanu cikls </a:t>
            </a:r>
          </a:p>
          <a:p>
            <a:r>
              <a:rPr lang="lv-LV" dirty="0" smtClean="0">
                <a:latin typeface="Times New Roman" panose="02020603050405020304" pitchFamily="18" charset="0"/>
                <a:cs typeface="Times New Roman" panose="02020603050405020304" pitchFamily="18" charset="0"/>
              </a:rPr>
              <a:t>Ieguvēju un zaudētāju salīdzinājums </a:t>
            </a:r>
          </a:p>
          <a:p>
            <a:r>
              <a:rPr lang="lv-LV" dirty="0" smtClean="0">
                <a:latin typeface="Times New Roman" panose="02020603050405020304" pitchFamily="18" charset="0"/>
                <a:cs typeface="Times New Roman" panose="02020603050405020304" pitchFamily="18" charset="0"/>
              </a:rPr>
              <a:t>Kā un ko kompensēsi zaudētājam </a:t>
            </a:r>
          </a:p>
          <a:p>
            <a:r>
              <a:rPr lang="lv-LV" dirty="0" smtClean="0">
                <a:latin typeface="Times New Roman" panose="02020603050405020304" pitchFamily="18" charset="0"/>
                <a:cs typeface="Times New Roman" panose="02020603050405020304" pitchFamily="18" charset="0"/>
              </a:rPr>
              <a:t>Varam atteikties no  derīguma kritēriju izvērtēšanas </a:t>
            </a:r>
          </a:p>
          <a:p>
            <a:endParaRPr lang="lv-LV" dirty="0"/>
          </a:p>
        </p:txBody>
      </p:sp>
      <p:sp>
        <p:nvSpPr>
          <p:cNvPr id="5" name="Kājenes vietturis 4"/>
          <p:cNvSpPr>
            <a:spLocks noGrp="1"/>
          </p:cNvSpPr>
          <p:nvPr>
            <p:ph type="ftr" sz="quarter" idx="11"/>
          </p:nvPr>
        </p:nvSpPr>
        <p:spPr>
          <a:xfrm>
            <a:off x="2843808" y="6356350"/>
            <a:ext cx="3175992" cy="365125"/>
          </a:xfrm>
        </p:spPr>
        <p:txBody>
          <a:bodyPr/>
          <a:lstStyle/>
          <a:p>
            <a:pPr defTabSz="457200" fontAlgn="base">
              <a:spcBef>
                <a:spcPct val="0"/>
              </a:spcBef>
              <a:spcAft>
                <a:spcPct val="0"/>
              </a:spcAft>
              <a:defRPr/>
            </a:pPr>
            <a:r>
              <a:rPr lang="lv-LV" dirty="0" smtClean="0">
                <a:solidFill>
                  <a:prstClr val="black"/>
                </a:solidFill>
              </a:rPr>
              <a:t>13.03.2015. A.Salmiņš- LPS </a:t>
            </a:r>
            <a:endParaRPr lang="fr-FR" dirty="0">
              <a:solidFill>
                <a:prstClr val="black"/>
              </a:solidFill>
            </a:endParaRPr>
          </a:p>
        </p:txBody>
      </p:sp>
      <p:sp>
        <p:nvSpPr>
          <p:cNvPr id="6" name="Slaida numura vietturis 5"/>
          <p:cNvSpPr>
            <a:spLocks noGrp="1"/>
          </p:cNvSpPr>
          <p:nvPr>
            <p:ph type="sldNum" sz="quarter" idx="12"/>
          </p:nvPr>
        </p:nvSpPr>
        <p:spPr/>
        <p:txBody>
          <a:bodyPr/>
          <a:lstStyle/>
          <a:p>
            <a:pPr defTabSz="457200" fontAlgn="base">
              <a:spcBef>
                <a:spcPct val="0"/>
              </a:spcBef>
              <a:spcAft>
                <a:spcPct val="0"/>
              </a:spcAft>
              <a:defRPr/>
            </a:pPr>
            <a:fld id="{8A18E39C-2F17-4F52-807F-CD9BA91E0827}" type="slidenum">
              <a:rPr lang="fr-FR" altLang="lv-LV" smtClean="0">
                <a:solidFill>
                  <a:prstClr val="black"/>
                </a:solidFill>
                <a:latin typeface="Arial" panose="020B0604020202020204" pitchFamily="34" charset="0"/>
              </a:rPr>
              <a:pPr defTabSz="457200" fontAlgn="base">
                <a:spcBef>
                  <a:spcPct val="0"/>
                </a:spcBef>
                <a:spcAft>
                  <a:spcPct val="0"/>
                </a:spcAft>
                <a:defRPr/>
              </a:pPr>
              <a:t>12</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2705758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Kompromisu izvēle </a:t>
            </a:r>
            <a:r>
              <a:rPr lang="lv-LV" dirty="0" smtClean="0"/>
              <a:t>(Dz</a:t>
            </a:r>
            <a:r>
              <a:rPr lang="lv-LV" dirty="0" smtClean="0"/>
              <a:t>. </a:t>
            </a:r>
            <a:r>
              <a:rPr lang="lv-LV" dirty="0" err="1"/>
              <a:t>Š</a:t>
            </a:r>
            <a:r>
              <a:rPr lang="lv-LV" dirty="0" err="1" smtClean="0"/>
              <a:t>tiglics</a:t>
            </a:r>
            <a:r>
              <a:rPr lang="lv-LV" dirty="0" smtClean="0"/>
              <a:t>) </a:t>
            </a:r>
            <a:endParaRPr lang="lv-LV" dirty="0"/>
          </a:p>
        </p:txBody>
      </p:sp>
      <p:pic>
        <p:nvPicPr>
          <p:cNvPr id="4" name="Satura vietturis 3"/>
          <p:cNvPicPr>
            <a:picLocks noGrp="1" noChangeAspect="1"/>
          </p:cNvPicPr>
          <p:nvPr>
            <p:ph idx="1"/>
          </p:nvPr>
        </p:nvPicPr>
        <p:blipFill>
          <a:blip r:embed="rId2"/>
          <a:stretch>
            <a:fillRect/>
          </a:stretch>
        </p:blipFill>
        <p:spPr>
          <a:xfrm>
            <a:off x="870761" y="1600200"/>
            <a:ext cx="7402477" cy="4525963"/>
          </a:xfrm>
          <a:prstGeom prst="rect">
            <a:avLst/>
          </a:prstGeom>
        </p:spPr>
      </p:pic>
      <p:sp>
        <p:nvSpPr>
          <p:cNvPr id="5" name="Kājenes vietturis 4"/>
          <p:cNvSpPr>
            <a:spLocks noGrp="1"/>
          </p:cNvSpPr>
          <p:nvPr>
            <p:ph type="ftr" sz="quarter" idx="11"/>
          </p:nvPr>
        </p:nvSpPr>
        <p:spPr/>
        <p:txBody>
          <a:bodyPr/>
          <a:lstStyle/>
          <a:p>
            <a:r>
              <a:rPr lang="lv-LV" smtClean="0"/>
              <a:t>13.03.2015. A.Salmiņš- LPS </a:t>
            </a:r>
            <a:endParaRPr lang="lv-LV"/>
          </a:p>
        </p:txBody>
      </p:sp>
      <p:sp>
        <p:nvSpPr>
          <p:cNvPr id="6" name="Slaida numura vietturis 5"/>
          <p:cNvSpPr>
            <a:spLocks noGrp="1"/>
          </p:cNvSpPr>
          <p:nvPr>
            <p:ph type="sldNum" sz="quarter" idx="12"/>
          </p:nvPr>
        </p:nvSpPr>
        <p:spPr/>
        <p:txBody>
          <a:bodyPr/>
          <a:lstStyle/>
          <a:p>
            <a:fld id="{5030A709-7799-4D5E-B1A7-00FB9429801D}" type="slidenum">
              <a:rPr lang="lv-LV" smtClean="0"/>
              <a:t>13</a:t>
            </a:fld>
            <a:endParaRPr lang="lv-LV"/>
          </a:p>
        </p:txBody>
      </p:sp>
    </p:spTree>
    <p:extLst>
      <p:ext uri="{BB962C8B-B14F-4D97-AF65-F5344CB8AC3E}">
        <p14:creationId xmlns:p14="http://schemas.microsoft.com/office/powerpoint/2010/main" val="2080387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Virsraksts 1"/>
          <p:cNvSpPr>
            <a:spLocks noGrp="1"/>
          </p:cNvSpPr>
          <p:nvPr>
            <p:ph type="title"/>
          </p:nvPr>
        </p:nvSpPr>
        <p:spPr bwMode="auto">
          <a:xfrm>
            <a:off x="1101725" y="57150"/>
            <a:ext cx="6221413" cy="1360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lv-LV" altLang="lv-LV" dirty="0" smtClean="0"/>
              <a:t>Tarifu politika</a:t>
            </a:r>
          </a:p>
        </p:txBody>
      </p:sp>
      <p:sp>
        <p:nvSpPr>
          <p:cNvPr id="67587" name="Satura vietturis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lv-LV" altLang="lv-LV" sz="2400" dirty="0" smtClean="0">
                <a:latin typeface="Times New Roman" panose="02020603050405020304" pitchFamily="18" charset="0"/>
                <a:cs typeface="Times New Roman" panose="02020603050405020304" pitchFamily="18" charset="0"/>
              </a:rPr>
              <a:t>Nav datu par mazajām siltumapgādes katlu mājām (līdz 3 </a:t>
            </a:r>
            <a:r>
              <a:rPr lang="lv-LV" altLang="lv-LV" sz="2400" dirty="0" err="1" smtClean="0">
                <a:latin typeface="Times New Roman" panose="02020603050405020304" pitchFamily="18" charset="0"/>
                <a:cs typeface="Times New Roman" panose="02020603050405020304" pitchFamily="18" charset="0"/>
              </a:rPr>
              <a:t>MeW</a:t>
            </a:r>
            <a:r>
              <a:rPr lang="lv-LV" altLang="lv-LV" sz="2400" dirty="0" smtClean="0">
                <a:latin typeface="Times New Roman" panose="02020603050405020304" pitchFamily="18" charset="0"/>
                <a:cs typeface="Times New Roman" panose="02020603050405020304" pitchFamily="18" charset="0"/>
              </a:rPr>
              <a:t>)</a:t>
            </a:r>
          </a:p>
          <a:p>
            <a:r>
              <a:rPr lang="lv-LV" altLang="lv-LV" sz="2400" dirty="0" smtClean="0">
                <a:latin typeface="Times New Roman" panose="02020603050405020304" pitchFamily="18" charset="0"/>
                <a:cs typeface="Times New Roman" panose="02020603050405020304" pitchFamily="18" charset="0"/>
              </a:rPr>
              <a:t>Regulators orientēts uz  komersanta  interešu aizstāvību , </a:t>
            </a:r>
            <a:r>
              <a:rPr lang="lv-LV" altLang="lv-LV" sz="2400" dirty="0" err="1" smtClean="0">
                <a:latin typeface="Times New Roman" panose="02020603050405020304" pitchFamily="18" charset="0"/>
                <a:cs typeface="Times New Roman" panose="02020603050405020304" pitchFamily="18" charset="0"/>
              </a:rPr>
              <a:t>divtarifu</a:t>
            </a:r>
            <a:r>
              <a:rPr lang="lv-LV" altLang="lv-LV" sz="2400" dirty="0" smtClean="0">
                <a:latin typeface="Times New Roman" panose="02020603050405020304" pitchFamily="18" charset="0"/>
                <a:cs typeface="Times New Roman" panose="02020603050405020304" pitchFamily="18" charset="0"/>
              </a:rPr>
              <a:t> pielietošanas formula neelastīga</a:t>
            </a:r>
          </a:p>
          <a:p>
            <a:r>
              <a:rPr lang="lv-LV" altLang="lv-LV" sz="2400" dirty="0" smtClean="0">
                <a:latin typeface="Times New Roman" panose="02020603050405020304" pitchFamily="18" charset="0"/>
                <a:cs typeface="Times New Roman" panose="02020603050405020304" pitchFamily="18" charset="0"/>
              </a:rPr>
              <a:t>Varbūt jāievieš - </a:t>
            </a:r>
            <a:r>
              <a:rPr lang="lv-LV" altLang="lv-LV" sz="2400" dirty="0" err="1" smtClean="0">
                <a:latin typeface="Times New Roman" panose="02020603050405020304" pitchFamily="18" charset="0"/>
                <a:cs typeface="Times New Roman" panose="02020603050405020304" pitchFamily="18" charset="0"/>
              </a:rPr>
              <a:t>robežlikmes</a:t>
            </a:r>
            <a:r>
              <a:rPr lang="lv-LV" altLang="lv-LV" sz="2400" dirty="0" smtClean="0">
                <a:latin typeface="Times New Roman" panose="02020603050405020304" pitchFamily="18" charset="0"/>
                <a:cs typeface="Times New Roman" panose="02020603050405020304" pitchFamily="18" charset="0"/>
              </a:rPr>
              <a:t> regulētajam pakalpojumam</a:t>
            </a:r>
          </a:p>
          <a:p>
            <a:r>
              <a:rPr lang="lv-LV" altLang="lv-LV" sz="2400" dirty="0" smtClean="0">
                <a:latin typeface="Times New Roman" panose="02020603050405020304" pitchFamily="18" charset="0"/>
                <a:cs typeface="Times New Roman" panose="02020603050405020304" pitchFamily="18" charset="0"/>
              </a:rPr>
              <a:t>Tarifu regulē pēc saimnieciska aprēķina metodes – jāparāda ,kur likt siltumu ,kas paliek pāri, vai komersants ir ieinteresēts ražot mazāk </a:t>
            </a:r>
          </a:p>
          <a:p>
            <a:r>
              <a:rPr lang="lv-LV" altLang="lv-LV" sz="2400" dirty="0" smtClean="0">
                <a:latin typeface="Times New Roman" panose="02020603050405020304" pitchFamily="18" charset="0"/>
                <a:cs typeface="Times New Roman" panose="02020603050405020304" pitchFamily="18" charset="0"/>
              </a:rPr>
              <a:t>Vai siltināšana samazina siltuma izmaksas</a:t>
            </a:r>
          </a:p>
          <a:p>
            <a:r>
              <a:rPr lang="lv-LV" altLang="lv-LV" sz="2400" dirty="0" smtClean="0">
                <a:latin typeface="Times New Roman" panose="02020603050405020304" pitchFamily="18" charset="0"/>
                <a:cs typeface="Times New Roman" panose="02020603050405020304" pitchFamily="18" charset="0"/>
              </a:rPr>
              <a:t>Vai iedzīvotājs, kurš saņem dzīvokļu pabalstus ir tiesīgs lemt par mājas siltināšanu</a:t>
            </a:r>
          </a:p>
        </p:txBody>
      </p:sp>
      <p:sp>
        <p:nvSpPr>
          <p:cNvPr id="67589" name="Kājenes vietturis 4"/>
          <p:cNvSpPr>
            <a:spLocks noGrp="1"/>
          </p:cNvSpPr>
          <p:nvPr>
            <p:ph type="ftr" sz="quarter" idx="11"/>
          </p:nvPr>
        </p:nvSpPr>
        <p:spPr bwMode="auto">
          <a:xfrm>
            <a:off x="2843808" y="6356350"/>
            <a:ext cx="317599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lv-LV" altLang="lv-LV" smtClean="0">
                <a:solidFill>
                  <a:prstClr val="black"/>
                </a:solidFill>
              </a:rPr>
              <a:t>13.03.2015. A.Salmiņš- LPS </a:t>
            </a:r>
            <a:endParaRPr lang="fr-FR" altLang="lv-LV" smtClean="0">
              <a:solidFill>
                <a:prstClr val="black"/>
              </a:solidFill>
            </a:endParaRPr>
          </a:p>
        </p:txBody>
      </p:sp>
      <p:sp>
        <p:nvSpPr>
          <p:cNvPr id="67590" name="Slaida numura vietturis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0905A706-647C-4BEA-8616-1539F11DB4D8}" type="slidenum">
              <a:rPr lang="fr-FR" altLang="lv-LV" smtClean="0">
                <a:solidFill>
                  <a:prstClr val="black"/>
                </a:solidFill>
              </a:rPr>
              <a:pPr/>
              <a:t>14</a:t>
            </a:fld>
            <a:endParaRPr lang="fr-FR" altLang="lv-LV" smtClean="0">
              <a:solidFill>
                <a:prstClr val="black"/>
              </a:solidFill>
            </a:endParaRPr>
          </a:p>
        </p:txBody>
      </p:sp>
    </p:spTree>
    <p:extLst>
      <p:ext uri="{BB962C8B-B14F-4D97-AF65-F5344CB8AC3E}">
        <p14:creationId xmlns:p14="http://schemas.microsoft.com/office/powerpoint/2010/main" val="1983039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1101725" y="57150"/>
            <a:ext cx="6221413" cy="1360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lv-LV" altLang="en-US" sz="2400" smtClean="0"/>
              <a:t>SILTUMAPGĀDES KOMERSANTI</a:t>
            </a:r>
            <a:br>
              <a:rPr lang="lv-LV" altLang="en-US" sz="2400" smtClean="0"/>
            </a:br>
            <a:r>
              <a:rPr lang="lv-LV" altLang="en-US" sz="2000" smtClean="0"/>
              <a:t>Plānotais tarifu pieaugums centralizētās siltumapgādes uzņēmumiem, īstenojot EPS pasākumus</a:t>
            </a:r>
            <a:r>
              <a:rPr lang="lv-LV" altLang="en-US" smtClean="0"/>
              <a:t/>
            </a:r>
            <a:br>
              <a:rPr lang="lv-LV" altLang="en-US" smtClean="0"/>
            </a:br>
            <a:endParaRPr lang="en-US" altLang="en-US" smtClean="0"/>
          </a:p>
        </p:txBody>
      </p:sp>
      <p:graphicFrame>
        <p:nvGraphicFramePr>
          <p:cNvPr id="5" name="Chart 4"/>
          <p:cNvGraphicFramePr/>
          <p:nvPr/>
        </p:nvGraphicFramePr>
        <p:xfrm>
          <a:off x="247650" y="1162050"/>
          <a:ext cx="8439150" cy="4667250"/>
        </p:xfrm>
        <a:graphic>
          <a:graphicData uri="http://schemas.openxmlformats.org/drawingml/2006/chart">
            <c:chart xmlns:c="http://schemas.openxmlformats.org/drawingml/2006/chart" xmlns:r="http://schemas.openxmlformats.org/officeDocument/2006/relationships" r:id="rId2"/>
          </a:graphicData>
        </a:graphic>
      </p:graphicFrame>
      <p:sp>
        <p:nvSpPr>
          <p:cNvPr id="3" name="Kājenes vietturis 2"/>
          <p:cNvSpPr>
            <a:spLocks noGrp="1"/>
          </p:cNvSpPr>
          <p:nvPr>
            <p:ph type="ftr" sz="quarter" idx="11"/>
          </p:nvPr>
        </p:nvSpPr>
        <p:spPr>
          <a:xfrm>
            <a:off x="2771800" y="6356350"/>
            <a:ext cx="3248000" cy="365125"/>
          </a:xfrm>
        </p:spPr>
        <p:txBody>
          <a:bodyPr/>
          <a:lstStyle/>
          <a:p>
            <a:pPr defTabSz="457200" fontAlgn="base">
              <a:spcBef>
                <a:spcPct val="0"/>
              </a:spcBef>
              <a:spcAft>
                <a:spcPct val="0"/>
              </a:spcAft>
              <a:defRPr/>
            </a:pPr>
            <a:r>
              <a:rPr lang="lv-LV" dirty="0" smtClean="0">
                <a:solidFill>
                  <a:prstClr val="black"/>
                </a:solidFill>
              </a:rPr>
              <a:t>13.03.2015. A.Salmiņš- LPS </a:t>
            </a:r>
            <a:endParaRPr lang="fr-FR" dirty="0">
              <a:solidFill>
                <a:prstClr val="black"/>
              </a:solidFill>
            </a:endParaRPr>
          </a:p>
        </p:txBody>
      </p:sp>
      <p:sp>
        <p:nvSpPr>
          <p:cNvPr id="4" name="Slaida numura vietturis 3"/>
          <p:cNvSpPr>
            <a:spLocks noGrp="1"/>
          </p:cNvSpPr>
          <p:nvPr>
            <p:ph type="sldNum" sz="quarter" idx="12"/>
          </p:nvPr>
        </p:nvSpPr>
        <p:spPr/>
        <p:txBody>
          <a:bodyPr/>
          <a:lstStyle/>
          <a:p>
            <a:pPr defTabSz="457200" fontAlgn="base">
              <a:spcBef>
                <a:spcPct val="0"/>
              </a:spcBef>
              <a:spcAft>
                <a:spcPct val="0"/>
              </a:spcAft>
              <a:defRPr/>
            </a:pPr>
            <a:fld id="{8A18E39C-2F17-4F52-807F-CD9BA91E0827}" type="slidenum">
              <a:rPr lang="fr-FR" altLang="lv-LV" smtClean="0">
                <a:solidFill>
                  <a:prstClr val="black"/>
                </a:solidFill>
                <a:latin typeface="Arial" panose="020B0604020202020204" pitchFamily="34" charset="0"/>
              </a:rPr>
              <a:pPr defTabSz="457200" fontAlgn="base">
                <a:spcBef>
                  <a:spcPct val="0"/>
                </a:spcBef>
                <a:spcAft>
                  <a:spcPct val="0"/>
                </a:spcAft>
                <a:defRPr/>
              </a:pPr>
              <a:t>15</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968801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8686800" cy="1066800"/>
          </a:xfrm>
        </p:spPr>
        <p:txBody>
          <a:bodyPr/>
          <a:lstStyle/>
          <a:p>
            <a:pPr eaLnBrk="1" hangingPunct="1"/>
            <a:r>
              <a:rPr lang="lv-LV" altLang="lv-LV" sz="4000" b="1" smtClean="0">
                <a:solidFill>
                  <a:srgbClr val="3333CC"/>
                </a:solidFill>
              </a:rPr>
              <a:t>Enerģijas  </a:t>
            </a:r>
            <a:r>
              <a:rPr lang="lv-LV" altLang="lv-LV" sz="4000" b="1" smtClean="0">
                <a:solidFill>
                  <a:srgbClr val="FF0000"/>
                </a:solidFill>
              </a:rPr>
              <a:t>zudumi</a:t>
            </a:r>
            <a:br>
              <a:rPr lang="lv-LV" altLang="lv-LV" sz="4000" b="1" smtClean="0">
                <a:solidFill>
                  <a:srgbClr val="FF0000"/>
                </a:solidFill>
              </a:rPr>
            </a:br>
            <a:r>
              <a:rPr lang="lv-LV" altLang="lv-LV" sz="4000" b="1" smtClean="0">
                <a:solidFill>
                  <a:srgbClr val="3333FF"/>
                </a:solidFill>
              </a:rPr>
              <a:t>ENERGOEFEKTIVITĀTE</a:t>
            </a:r>
          </a:p>
        </p:txBody>
      </p:sp>
      <p:sp>
        <p:nvSpPr>
          <p:cNvPr id="9219" name="Rectangle 3"/>
          <p:cNvSpPr>
            <a:spLocks noGrp="1" noChangeArrowheads="1"/>
          </p:cNvSpPr>
          <p:nvPr>
            <p:ph type="body" idx="1"/>
          </p:nvPr>
        </p:nvSpPr>
        <p:spPr>
          <a:xfrm>
            <a:off x="0" y="1600200"/>
            <a:ext cx="9144000" cy="5257800"/>
          </a:xfrm>
        </p:spPr>
        <p:txBody>
          <a:bodyPr/>
          <a:lstStyle/>
          <a:p>
            <a:pPr eaLnBrk="1" hangingPunct="1">
              <a:buFontTx/>
              <a:buNone/>
            </a:pPr>
            <a:r>
              <a:rPr lang="lv-LV" altLang="lv-LV" dirty="0" smtClean="0"/>
              <a:t>					</a:t>
            </a:r>
            <a:r>
              <a:rPr lang="lv-LV" altLang="lv-LV" b="1" u="sng" dirty="0" smtClean="0"/>
              <a:t>Kritērijs  -  EUR / </a:t>
            </a:r>
            <a:r>
              <a:rPr lang="lv-LV" altLang="lv-LV" b="1" u="sng" dirty="0" err="1" smtClean="0"/>
              <a:t>kv.m</a:t>
            </a:r>
            <a:r>
              <a:rPr lang="lv-LV" altLang="lv-LV" b="1" u="sng" dirty="0" smtClean="0"/>
              <a:t>. (</a:t>
            </a:r>
            <a:r>
              <a:rPr lang="lv-LV" altLang="lv-LV" b="1" u="sng" dirty="0" smtClean="0">
                <a:solidFill>
                  <a:srgbClr val="FF0000"/>
                </a:solidFill>
              </a:rPr>
              <a:t>?!</a:t>
            </a:r>
            <a:r>
              <a:rPr lang="lv-LV" altLang="lv-LV" b="1" u="sng" dirty="0" smtClean="0"/>
              <a:t>)</a:t>
            </a:r>
          </a:p>
        </p:txBody>
      </p:sp>
      <p:grpSp>
        <p:nvGrpSpPr>
          <p:cNvPr id="9220" name="Group 4"/>
          <p:cNvGrpSpPr>
            <a:grpSpLocks noChangeAspect="1"/>
          </p:cNvGrpSpPr>
          <p:nvPr/>
        </p:nvGrpSpPr>
        <p:grpSpPr bwMode="auto">
          <a:xfrm>
            <a:off x="0" y="2286000"/>
            <a:ext cx="7696200" cy="4572000"/>
            <a:chOff x="2320" y="890"/>
            <a:chExt cx="7983" cy="4000"/>
          </a:xfrm>
        </p:grpSpPr>
        <p:sp>
          <p:nvSpPr>
            <p:cNvPr id="9228" name="AutoShape 5"/>
            <p:cNvSpPr>
              <a:spLocks noChangeAspect="1" noChangeArrowheads="1"/>
            </p:cNvSpPr>
            <p:nvPr/>
          </p:nvSpPr>
          <p:spPr bwMode="auto">
            <a:xfrm>
              <a:off x="2320" y="890"/>
              <a:ext cx="7983" cy="4000"/>
            </a:xfrm>
            <a:prstGeom prst="rect">
              <a:avLst/>
            </a:prstGeom>
            <a:solidFill>
              <a:srgbClr val="FFFFFF"/>
            </a:solidFill>
            <a:ln w="9525">
              <a:solidFill>
                <a:srgbClr val="FF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lv-LV" smtClean="0">
                <a:solidFill>
                  <a:srgbClr val="000000"/>
                </a:solidFill>
              </a:endParaRPr>
            </a:p>
          </p:txBody>
        </p:sp>
        <p:sp>
          <p:nvSpPr>
            <p:cNvPr id="9229" name="Text Box 6"/>
            <p:cNvSpPr txBox="1">
              <a:spLocks noChangeArrowheads="1"/>
            </p:cNvSpPr>
            <p:nvPr/>
          </p:nvSpPr>
          <p:spPr bwMode="auto">
            <a:xfrm>
              <a:off x="2477" y="2490"/>
              <a:ext cx="1252" cy="1440"/>
            </a:xfrm>
            <a:prstGeom prst="rect">
              <a:avLst/>
            </a:prstGeom>
            <a:solidFill>
              <a:srgbClr val="C0C0C0"/>
            </a:solidFill>
            <a:ln w="381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lv-LV" altLang="lv-LV" b="1" smtClean="0">
                  <a:solidFill>
                    <a:srgbClr val="000000"/>
                  </a:solidFill>
                  <a:cs typeface="Arial" panose="020B0604020202020204" pitchFamily="34" charset="0"/>
                </a:rPr>
                <a:t>TRANS-PORTS</a:t>
              </a:r>
              <a:endParaRPr lang="en-US" altLang="lv-LV" smtClean="0">
                <a:solidFill>
                  <a:srgbClr val="000000"/>
                </a:solidFill>
                <a:cs typeface="Arial" panose="020B0604020202020204" pitchFamily="34" charset="0"/>
              </a:endParaRPr>
            </a:p>
          </p:txBody>
        </p:sp>
        <p:sp>
          <p:nvSpPr>
            <p:cNvPr id="9230" name="Text Box 7"/>
            <p:cNvSpPr txBox="1">
              <a:spLocks noChangeArrowheads="1"/>
            </p:cNvSpPr>
            <p:nvPr/>
          </p:nvSpPr>
          <p:spPr bwMode="auto">
            <a:xfrm>
              <a:off x="3729" y="2650"/>
              <a:ext cx="1252" cy="1280"/>
            </a:xfrm>
            <a:prstGeom prst="rect">
              <a:avLst/>
            </a:prstGeom>
            <a:solidFill>
              <a:srgbClr val="FFFFFF"/>
            </a:solidFill>
            <a:ln w="381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lv-LV" altLang="lv-LV" b="1" smtClean="0">
                  <a:solidFill>
                    <a:srgbClr val="000000"/>
                  </a:solidFill>
                  <a:cs typeface="Arial" panose="020B0604020202020204" pitchFamily="34" charset="0"/>
                </a:rPr>
                <a:t>UZGLA-</a:t>
              </a:r>
            </a:p>
            <a:p>
              <a:pPr eaLnBrk="1" fontAlgn="base" hangingPunct="1">
                <a:spcBef>
                  <a:spcPct val="0"/>
                </a:spcBef>
                <a:spcAft>
                  <a:spcPct val="0"/>
                </a:spcAft>
              </a:pPr>
              <a:r>
                <a:rPr lang="lv-LV" altLang="lv-LV" b="1" smtClean="0">
                  <a:solidFill>
                    <a:srgbClr val="000000"/>
                  </a:solidFill>
                  <a:cs typeface="Arial" panose="020B0604020202020204" pitchFamily="34" charset="0"/>
                </a:rPr>
                <a:t>BĀŠANA</a:t>
              </a:r>
              <a:endParaRPr lang="en-US" altLang="lv-LV" smtClean="0">
                <a:solidFill>
                  <a:srgbClr val="000000"/>
                </a:solidFill>
                <a:cs typeface="Arial" panose="020B0604020202020204" pitchFamily="34" charset="0"/>
              </a:endParaRPr>
            </a:p>
          </p:txBody>
        </p:sp>
        <p:sp>
          <p:nvSpPr>
            <p:cNvPr id="9231" name="Text Box 8"/>
            <p:cNvSpPr txBox="1">
              <a:spLocks noChangeArrowheads="1"/>
            </p:cNvSpPr>
            <p:nvPr/>
          </p:nvSpPr>
          <p:spPr bwMode="auto">
            <a:xfrm>
              <a:off x="4981" y="2810"/>
              <a:ext cx="1096" cy="1120"/>
            </a:xfrm>
            <a:prstGeom prst="rect">
              <a:avLst/>
            </a:prstGeom>
            <a:solidFill>
              <a:srgbClr val="FF9900"/>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lv-LV" altLang="lv-LV" b="1" smtClean="0">
                  <a:solidFill>
                    <a:srgbClr val="000000"/>
                  </a:solidFill>
                  <a:cs typeface="Arial" panose="020B0604020202020204" pitchFamily="34" charset="0"/>
                </a:rPr>
                <a:t>KATLU</a:t>
              </a:r>
            </a:p>
            <a:p>
              <a:pPr eaLnBrk="1" fontAlgn="base" hangingPunct="1">
                <a:spcBef>
                  <a:spcPct val="0"/>
                </a:spcBef>
                <a:spcAft>
                  <a:spcPct val="0"/>
                </a:spcAft>
              </a:pPr>
              <a:r>
                <a:rPr lang="lv-LV" altLang="lv-LV" b="1" smtClean="0">
                  <a:solidFill>
                    <a:srgbClr val="000000"/>
                  </a:solidFill>
                  <a:cs typeface="Arial" panose="020B0604020202020204" pitchFamily="34" charset="0"/>
                </a:rPr>
                <a:t>MĀJA</a:t>
              </a:r>
              <a:endParaRPr lang="en-US" altLang="lv-LV" smtClean="0">
                <a:solidFill>
                  <a:srgbClr val="000000"/>
                </a:solidFill>
                <a:cs typeface="Arial" panose="020B0604020202020204" pitchFamily="34" charset="0"/>
              </a:endParaRPr>
            </a:p>
          </p:txBody>
        </p:sp>
        <p:sp>
          <p:nvSpPr>
            <p:cNvPr id="9232" name="Text Box 9"/>
            <p:cNvSpPr txBox="1">
              <a:spLocks noChangeArrowheads="1"/>
            </p:cNvSpPr>
            <p:nvPr/>
          </p:nvSpPr>
          <p:spPr bwMode="auto">
            <a:xfrm>
              <a:off x="6077" y="3130"/>
              <a:ext cx="1252" cy="800"/>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lv-LV" altLang="lv-LV" sz="1600" b="1" smtClean="0">
                  <a:solidFill>
                    <a:srgbClr val="000000"/>
                  </a:solidFill>
                  <a:cs typeface="Arial" panose="020B0604020202020204" pitchFamily="34" charset="0"/>
                </a:rPr>
                <a:t>SILTUMS</a:t>
              </a:r>
              <a:endParaRPr lang="en-US" altLang="lv-LV" sz="1600" smtClean="0">
                <a:solidFill>
                  <a:srgbClr val="000000"/>
                </a:solidFill>
                <a:cs typeface="Arial" panose="020B0604020202020204" pitchFamily="34" charset="0"/>
              </a:endParaRPr>
            </a:p>
          </p:txBody>
        </p:sp>
        <p:sp>
          <p:nvSpPr>
            <p:cNvPr id="9233" name="Text Box 10"/>
            <p:cNvSpPr txBox="1">
              <a:spLocks noChangeArrowheads="1"/>
            </p:cNvSpPr>
            <p:nvPr/>
          </p:nvSpPr>
          <p:spPr bwMode="auto">
            <a:xfrm>
              <a:off x="7329" y="3290"/>
              <a:ext cx="1409" cy="640"/>
            </a:xfrm>
            <a:prstGeom prst="rect">
              <a:avLst/>
            </a:prstGeom>
            <a:solidFill>
              <a:srgbClr val="FFFFFF"/>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lv-LV" altLang="lv-LV" b="1" smtClean="0">
                  <a:solidFill>
                    <a:srgbClr val="000000"/>
                  </a:solidFill>
                  <a:cs typeface="Arial" panose="020B0604020202020204" pitchFamily="34" charset="0"/>
                </a:rPr>
                <a:t>PĀRVADE</a:t>
              </a:r>
              <a:endParaRPr lang="en-US" altLang="lv-LV" smtClean="0">
                <a:solidFill>
                  <a:srgbClr val="000000"/>
                </a:solidFill>
                <a:cs typeface="Arial" panose="020B0604020202020204" pitchFamily="34" charset="0"/>
              </a:endParaRPr>
            </a:p>
          </p:txBody>
        </p:sp>
        <p:sp>
          <p:nvSpPr>
            <p:cNvPr id="9234" name="Text Box 11"/>
            <p:cNvSpPr txBox="1">
              <a:spLocks noChangeArrowheads="1"/>
            </p:cNvSpPr>
            <p:nvPr/>
          </p:nvSpPr>
          <p:spPr bwMode="auto">
            <a:xfrm>
              <a:off x="8738" y="3450"/>
              <a:ext cx="1565" cy="480"/>
            </a:xfrm>
            <a:prstGeom prst="rect">
              <a:avLst/>
            </a:prstGeom>
            <a:solidFill>
              <a:srgbClr val="339966"/>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lv-LV" altLang="lv-LV" b="1" smtClean="0">
                  <a:solidFill>
                    <a:srgbClr val="000000"/>
                  </a:solidFill>
                  <a:cs typeface="Arial" panose="020B0604020202020204" pitchFamily="34" charset="0"/>
                </a:rPr>
                <a:t>LIETOTĀJS</a:t>
              </a:r>
              <a:endParaRPr lang="en-US" altLang="lv-LV" smtClean="0">
                <a:solidFill>
                  <a:srgbClr val="000000"/>
                </a:solidFill>
                <a:cs typeface="Arial" panose="020B0604020202020204" pitchFamily="34" charset="0"/>
              </a:endParaRPr>
            </a:p>
          </p:txBody>
        </p:sp>
        <p:sp>
          <p:nvSpPr>
            <p:cNvPr id="9235" name="Line 12"/>
            <p:cNvSpPr>
              <a:spLocks noChangeShapeType="1"/>
            </p:cNvSpPr>
            <p:nvPr/>
          </p:nvSpPr>
          <p:spPr bwMode="auto">
            <a:xfrm>
              <a:off x="3729" y="2490"/>
              <a:ext cx="64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lv-LV" smtClean="0">
                <a:solidFill>
                  <a:srgbClr val="000000"/>
                </a:solidFill>
              </a:endParaRPr>
            </a:p>
          </p:txBody>
        </p:sp>
        <p:sp>
          <p:nvSpPr>
            <p:cNvPr id="9236" name="Line 13"/>
            <p:cNvSpPr>
              <a:spLocks noChangeShapeType="1"/>
            </p:cNvSpPr>
            <p:nvPr/>
          </p:nvSpPr>
          <p:spPr bwMode="auto">
            <a:xfrm flipV="1">
              <a:off x="3729" y="1850"/>
              <a:ext cx="0" cy="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lv-LV" smtClean="0">
                <a:solidFill>
                  <a:srgbClr val="000000"/>
                </a:solidFill>
              </a:endParaRPr>
            </a:p>
          </p:txBody>
        </p:sp>
        <p:sp>
          <p:nvSpPr>
            <p:cNvPr id="9237" name="Line 14"/>
            <p:cNvSpPr>
              <a:spLocks noChangeShapeType="1"/>
            </p:cNvSpPr>
            <p:nvPr/>
          </p:nvSpPr>
          <p:spPr bwMode="auto">
            <a:xfrm>
              <a:off x="2477" y="2010"/>
              <a:ext cx="125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lv-LV" smtClean="0">
                <a:solidFill>
                  <a:srgbClr val="000000"/>
                </a:solidFill>
              </a:endParaRPr>
            </a:p>
          </p:txBody>
        </p:sp>
        <p:sp>
          <p:nvSpPr>
            <p:cNvPr id="9238" name="Text Box 15"/>
            <p:cNvSpPr txBox="1">
              <a:spLocks noChangeArrowheads="1"/>
            </p:cNvSpPr>
            <p:nvPr/>
          </p:nvSpPr>
          <p:spPr bwMode="auto">
            <a:xfrm>
              <a:off x="2320" y="1530"/>
              <a:ext cx="1252" cy="480"/>
            </a:xfrm>
            <a:prstGeom prst="rect">
              <a:avLst/>
            </a:prstGeom>
            <a:solidFill>
              <a:srgbClr val="FFCC99"/>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lv-LV" altLang="lv-LV" sz="1600" b="1" smtClean="0">
                  <a:solidFill>
                    <a:srgbClr val="000000"/>
                  </a:solidFill>
                  <a:cs typeface="Arial" panose="020B0604020202020204" pitchFamily="34" charset="0"/>
                </a:rPr>
                <a:t>Pārdevējs</a:t>
              </a:r>
              <a:endParaRPr lang="en-US" altLang="lv-LV" sz="1600" smtClean="0">
                <a:solidFill>
                  <a:srgbClr val="000000"/>
                </a:solidFill>
                <a:cs typeface="Arial" panose="020B0604020202020204" pitchFamily="34" charset="0"/>
              </a:endParaRPr>
            </a:p>
          </p:txBody>
        </p:sp>
        <p:sp>
          <p:nvSpPr>
            <p:cNvPr id="9239" name="Line 16"/>
            <p:cNvSpPr>
              <a:spLocks noChangeShapeType="1"/>
            </p:cNvSpPr>
            <p:nvPr/>
          </p:nvSpPr>
          <p:spPr bwMode="auto">
            <a:xfrm flipV="1">
              <a:off x="6077" y="1850"/>
              <a:ext cx="0" cy="11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lv-LV" smtClean="0">
                <a:solidFill>
                  <a:srgbClr val="000000"/>
                </a:solidFill>
              </a:endParaRPr>
            </a:p>
          </p:txBody>
        </p:sp>
        <p:sp>
          <p:nvSpPr>
            <p:cNvPr id="9240" name="Line 17"/>
            <p:cNvSpPr>
              <a:spLocks noChangeShapeType="1"/>
            </p:cNvSpPr>
            <p:nvPr/>
          </p:nvSpPr>
          <p:spPr bwMode="auto">
            <a:xfrm>
              <a:off x="4355" y="2010"/>
              <a:ext cx="1722"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lv-LV" smtClean="0">
                <a:solidFill>
                  <a:srgbClr val="000000"/>
                </a:solidFill>
              </a:endParaRPr>
            </a:p>
          </p:txBody>
        </p:sp>
        <p:sp>
          <p:nvSpPr>
            <p:cNvPr id="9241" name="Text Box 18"/>
            <p:cNvSpPr txBox="1">
              <a:spLocks noChangeArrowheads="1"/>
            </p:cNvSpPr>
            <p:nvPr/>
          </p:nvSpPr>
          <p:spPr bwMode="auto">
            <a:xfrm>
              <a:off x="4355" y="1530"/>
              <a:ext cx="1252" cy="480"/>
            </a:xfrm>
            <a:prstGeom prst="rect">
              <a:avLst/>
            </a:prstGeom>
            <a:solidFill>
              <a:srgbClr val="FFCC99"/>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lv-LV" altLang="lv-LV" sz="1600" b="1" smtClean="0">
                  <a:solidFill>
                    <a:srgbClr val="000000"/>
                  </a:solidFill>
                  <a:cs typeface="Arial" panose="020B0604020202020204" pitchFamily="34" charset="0"/>
                </a:rPr>
                <a:t>Ražotājs</a:t>
              </a:r>
              <a:endParaRPr lang="en-US" altLang="lv-LV" sz="1600" b="1" smtClean="0">
                <a:solidFill>
                  <a:srgbClr val="000000"/>
                </a:solidFill>
                <a:cs typeface="Arial" panose="020B0604020202020204" pitchFamily="34" charset="0"/>
              </a:endParaRPr>
            </a:p>
          </p:txBody>
        </p:sp>
        <p:sp>
          <p:nvSpPr>
            <p:cNvPr id="9242" name="Line 19"/>
            <p:cNvSpPr>
              <a:spLocks noChangeShapeType="1"/>
            </p:cNvSpPr>
            <p:nvPr/>
          </p:nvSpPr>
          <p:spPr bwMode="auto">
            <a:xfrm flipV="1">
              <a:off x="8738" y="1850"/>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lv-LV" smtClean="0">
                <a:solidFill>
                  <a:srgbClr val="000000"/>
                </a:solidFill>
              </a:endParaRPr>
            </a:p>
          </p:txBody>
        </p:sp>
        <p:sp>
          <p:nvSpPr>
            <p:cNvPr id="9243" name="Line 20"/>
            <p:cNvSpPr>
              <a:spLocks noChangeShapeType="1"/>
            </p:cNvSpPr>
            <p:nvPr/>
          </p:nvSpPr>
          <p:spPr bwMode="auto">
            <a:xfrm>
              <a:off x="6546" y="2010"/>
              <a:ext cx="219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lv-LV" smtClean="0">
                <a:solidFill>
                  <a:srgbClr val="000000"/>
                </a:solidFill>
              </a:endParaRPr>
            </a:p>
          </p:txBody>
        </p:sp>
        <p:sp>
          <p:nvSpPr>
            <p:cNvPr id="9244" name="Text Box 21"/>
            <p:cNvSpPr txBox="1">
              <a:spLocks noChangeArrowheads="1"/>
            </p:cNvSpPr>
            <p:nvPr/>
          </p:nvSpPr>
          <p:spPr bwMode="auto">
            <a:xfrm>
              <a:off x="6546" y="1530"/>
              <a:ext cx="1722" cy="480"/>
            </a:xfrm>
            <a:prstGeom prst="rect">
              <a:avLst/>
            </a:prstGeom>
            <a:solidFill>
              <a:srgbClr val="FFCC99"/>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lv-LV" altLang="lv-LV" sz="1600" b="1" smtClean="0">
                  <a:solidFill>
                    <a:srgbClr val="000000"/>
                  </a:solidFill>
                  <a:cs typeface="Arial" panose="020B0604020202020204" pitchFamily="34" charset="0"/>
                </a:rPr>
                <a:t>Piegādātājs</a:t>
              </a:r>
              <a:endParaRPr lang="en-US" altLang="lv-LV" sz="1600" smtClean="0">
                <a:solidFill>
                  <a:srgbClr val="000000"/>
                </a:solidFill>
                <a:cs typeface="Arial" panose="020B0604020202020204" pitchFamily="34" charset="0"/>
              </a:endParaRPr>
            </a:p>
          </p:txBody>
        </p:sp>
        <p:sp>
          <p:nvSpPr>
            <p:cNvPr id="9245" name="Line 22"/>
            <p:cNvSpPr>
              <a:spLocks noChangeShapeType="1"/>
            </p:cNvSpPr>
            <p:nvPr/>
          </p:nvSpPr>
          <p:spPr bwMode="auto">
            <a:xfrm flipH="1">
              <a:off x="3729" y="2010"/>
              <a:ext cx="62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lv-LV" smtClean="0">
                <a:solidFill>
                  <a:srgbClr val="000000"/>
                </a:solidFill>
              </a:endParaRPr>
            </a:p>
          </p:txBody>
        </p:sp>
        <p:sp>
          <p:nvSpPr>
            <p:cNvPr id="9246" name="Line 23"/>
            <p:cNvSpPr>
              <a:spLocks noChangeShapeType="1"/>
            </p:cNvSpPr>
            <p:nvPr/>
          </p:nvSpPr>
          <p:spPr bwMode="auto">
            <a:xfrm flipH="1">
              <a:off x="6077" y="2010"/>
              <a:ext cx="46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lv-LV" smtClean="0">
                <a:solidFill>
                  <a:srgbClr val="000000"/>
                </a:solidFill>
              </a:endParaRPr>
            </a:p>
          </p:txBody>
        </p:sp>
        <p:sp>
          <p:nvSpPr>
            <p:cNvPr id="9247" name="Line 24"/>
            <p:cNvSpPr>
              <a:spLocks noChangeShapeType="1"/>
            </p:cNvSpPr>
            <p:nvPr/>
          </p:nvSpPr>
          <p:spPr bwMode="auto">
            <a:xfrm flipV="1">
              <a:off x="9990" y="2490"/>
              <a:ext cx="1" cy="96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lv-LV" smtClean="0">
                <a:solidFill>
                  <a:srgbClr val="000000"/>
                </a:solidFill>
              </a:endParaRPr>
            </a:p>
          </p:txBody>
        </p:sp>
        <p:sp>
          <p:nvSpPr>
            <p:cNvPr id="9248" name="Text Box 25"/>
            <p:cNvSpPr txBox="1">
              <a:spLocks noChangeArrowheads="1"/>
            </p:cNvSpPr>
            <p:nvPr/>
          </p:nvSpPr>
          <p:spPr bwMode="auto">
            <a:xfrm>
              <a:off x="8738" y="2490"/>
              <a:ext cx="1565" cy="960"/>
            </a:xfrm>
            <a:prstGeom prst="rect">
              <a:avLst/>
            </a:prstGeom>
            <a:solidFill>
              <a:srgbClr val="FF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lv-LV" altLang="lv-LV" sz="1400" b="1" smtClean="0">
                <a:solidFill>
                  <a:srgbClr val="000000"/>
                </a:solidFill>
                <a:cs typeface="Arial" panose="020B0604020202020204" pitchFamily="34" charset="0"/>
              </a:endParaRPr>
            </a:p>
            <a:p>
              <a:pPr eaLnBrk="1" fontAlgn="base" hangingPunct="1">
                <a:spcBef>
                  <a:spcPct val="0"/>
                </a:spcBef>
                <a:spcAft>
                  <a:spcPct val="0"/>
                </a:spcAft>
              </a:pPr>
              <a:r>
                <a:rPr lang="lv-LV" altLang="lv-LV" sz="2000" b="1" smtClean="0">
                  <a:solidFill>
                    <a:srgbClr val="000000"/>
                  </a:solidFill>
                  <a:cs typeface="Arial" panose="020B0604020202020204" pitchFamily="34" charset="0"/>
                </a:rPr>
                <a:t>ZUDUMI</a:t>
              </a:r>
              <a:endParaRPr lang="en-US" altLang="lv-LV" sz="2000" smtClean="0">
                <a:solidFill>
                  <a:srgbClr val="000000"/>
                </a:solidFill>
                <a:cs typeface="Arial" panose="020B0604020202020204" pitchFamily="34" charset="0"/>
              </a:endParaRPr>
            </a:p>
          </p:txBody>
        </p:sp>
        <p:sp>
          <p:nvSpPr>
            <p:cNvPr id="9249" name="Text Box 26"/>
            <p:cNvSpPr txBox="1">
              <a:spLocks noChangeArrowheads="1"/>
            </p:cNvSpPr>
            <p:nvPr/>
          </p:nvSpPr>
          <p:spPr bwMode="auto">
            <a:xfrm>
              <a:off x="3729" y="2490"/>
              <a:ext cx="1252" cy="160"/>
            </a:xfrm>
            <a:prstGeom prst="rect">
              <a:avLst/>
            </a:prstGeom>
            <a:solidFill>
              <a:srgbClr val="FF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lv-LV" smtClean="0">
                <a:solidFill>
                  <a:srgbClr val="000000"/>
                </a:solidFill>
                <a:cs typeface="Arial" panose="020B0604020202020204" pitchFamily="34" charset="0"/>
              </a:endParaRPr>
            </a:p>
          </p:txBody>
        </p:sp>
        <p:sp>
          <p:nvSpPr>
            <p:cNvPr id="9250" name="Rectangle 27"/>
            <p:cNvSpPr>
              <a:spLocks noChangeArrowheads="1"/>
            </p:cNvSpPr>
            <p:nvPr/>
          </p:nvSpPr>
          <p:spPr bwMode="auto">
            <a:xfrm>
              <a:off x="4981" y="2490"/>
              <a:ext cx="1096" cy="320"/>
            </a:xfrm>
            <a:prstGeom prst="rect">
              <a:avLst/>
            </a:prstGeom>
            <a:solidFill>
              <a:srgbClr val="FF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lv-LV" smtClean="0">
                <a:solidFill>
                  <a:srgbClr val="000000"/>
                </a:solidFill>
              </a:endParaRPr>
            </a:p>
          </p:txBody>
        </p:sp>
        <p:sp>
          <p:nvSpPr>
            <p:cNvPr id="9251" name="Rectangle 28"/>
            <p:cNvSpPr>
              <a:spLocks noChangeArrowheads="1"/>
            </p:cNvSpPr>
            <p:nvPr/>
          </p:nvSpPr>
          <p:spPr bwMode="auto">
            <a:xfrm>
              <a:off x="6077" y="2490"/>
              <a:ext cx="1252" cy="640"/>
            </a:xfrm>
            <a:prstGeom prst="rect">
              <a:avLst/>
            </a:prstGeom>
            <a:solidFill>
              <a:srgbClr val="FF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lv-LV" smtClean="0">
                <a:solidFill>
                  <a:srgbClr val="000000"/>
                </a:solidFill>
              </a:endParaRPr>
            </a:p>
          </p:txBody>
        </p:sp>
        <p:sp>
          <p:nvSpPr>
            <p:cNvPr id="9252" name="Rectangle 29"/>
            <p:cNvSpPr>
              <a:spLocks noChangeArrowheads="1"/>
            </p:cNvSpPr>
            <p:nvPr/>
          </p:nvSpPr>
          <p:spPr bwMode="auto">
            <a:xfrm>
              <a:off x="7329" y="2490"/>
              <a:ext cx="1409" cy="800"/>
            </a:xfrm>
            <a:prstGeom prst="rect">
              <a:avLst/>
            </a:prstGeom>
            <a:solidFill>
              <a:srgbClr val="FF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lv-LV" smtClean="0">
                <a:solidFill>
                  <a:srgbClr val="000000"/>
                </a:solidFill>
              </a:endParaRPr>
            </a:p>
          </p:txBody>
        </p:sp>
      </p:grpSp>
      <p:sp>
        <p:nvSpPr>
          <p:cNvPr id="9221" name="Line 31"/>
          <p:cNvSpPr>
            <a:spLocks noChangeShapeType="1"/>
          </p:cNvSpPr>
          <p:nvPr/>
        </p:nvSpPr>
        <p:spPr bwMode="auto">
          <a:xfrm>
            <a:off x="6858000" y="3810000"/>
            <a:ext cx="1752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lv-LV" smtClean="0">
              <a:solidFill>
                <a:srgbClr val="000000"/>
              </a:solidFill>
            </a:endParaRPr>
          </a:p>
        </p:txBody>
      </p:sp>
      <p:sp>
        <p:nvSpPr>
          <p:cNvPr id="9222" name="Line 32"/>
          <p:cNvSpPr>
            <a:spLocks noChangeShapeType="1"/>
          </p:cNvSpPr>
          <p:nvPr/>
        </p:nvSpPr>
        <p:spPr bwMode="auto">
          <a:xfrm flipH="1">
            <a:off x="7315200" y="57912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lv-LV" smtClean="0">
              <a:solidFill>
                <a:srgbClr val="000000"/>
              </a:solidFill>
            </a:endParaRPr>
          </a:p>
        </p:txBody>
      </p:sp>
      <p:sp>
        <p:nvSpPr>
          <p:cNvPr id="9223" name="Line 33"/>
          <p:cNvSpPr>
            <a:spLocks noChangeShapeType="1"/>
          </p:cNvSpPr>
          <p:nvPr/>
        </p:nvSpPr>
        <p:spPr bwMode="auto">
          <a:xfrm>
            <a:off x="7010400" y="3810000"/>
            <a:ext cx="0" cy="3048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lv-LV" smtClean="0">
              <a:solidFill>
                <a:srgbClr val="000000"/>
              </a:solidFill>
            </a:endParaRPr>
          </a:p>
        </p:txBody>
      </p:sp>
      <p:sp>
        <p:nvSpPr>
          <p:cNvPr id="9224" name="Text Box 34"/>
          <p:cNvSpPr txBox="1">
            <a:spLocks noChangeArrowheads="1"/>
          </p:cNvSpPr>
          <p:nvPr/>
        </p:nvSpPr>
        <p:spPr bwMode="auto">
          <a:xfrm>
            <a:off x="6553200" y="32766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lv-LV" altLang="lv-LV" sz="2000" b="1" smtClean="0">
                <a:solidFill>
                  <a:srgbClr val="000000"/>
                </a:solidFill>
              </a:rPr>
              <a:t>PVN</a:t>
            </a:r>
          </a:p>
        </p:txBody>
      </p:sp>
      <p:sp>
        <p:nvSpPr>
          <p:cNvPr id="9225" name="Line 35"/>
          <p:cNvSpPr>
            <a:spLocks noChangeShapeType="1"/>
          </p:cNvSpPr>
          <p:nvPr/>
        </p:nvSpPr>
        <p:spPr bwMode="auto">
          <a:xfrm flipH="1">
            <a:off x="7924800" y="3810000"/>
            <a:ext cx="0" cy="19812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lv-LV" smtClean="0">
              <a:solidFill>
                <a:srgbClr val="000000"/>
              </a:solidFill>
            </a:endParaRPr>
          </a:p>
        </p:txBody>
      </p:sp>
      <p:sp>
        <p:nvSpPr>
          <p:cNvPr id="9226" name="Text Box 36"/>
          <p:cNvSpPr txBox="1">
            <a:spLocks noChangeArrowheads="1"/>
          </p:cNvSpPr>
          <p:nvPr/>
        </p:nvSpPr>
        <p:spPr bwMode="auto">
          <a:xfrm rot="-5400000">
            <a:off x="7629525" y="4560888"/>
            <a:ext cx="1444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lv-LV" altLang="lv-LV" sz="2000" b="1" smtClean="0">
                <a:solidFill>
                  <a:srgbClr val="000000"/>
                </a:solidFill>
              </a:rPr>
              <a:t>  TARIFS LS / MWh</a:t>
            </a:r>
          </a:p>
        </p:txBody>
      </p:sp>
      <p:sp>
        <p:nvSpPr>
          <p:cNvPr id="9227" name="AutoShape 37"/>
          <p:cNvSpPr>
            <a:spLocks noChangeArrowheads="1"/>
          </p:cNvSpPr>
          <p:nvPr/>
        </p:nvSpPr>
        <p:spPr bwMode="auto">
          <a:xfrm>
            <a:off x="1219200" y="6248400"/>
            <a:ext cx="5562600" cy="228600"/>
          </a:xfrm>
          <a:prstGeom prst="rightArrow">
            <a:avLst>
              <a:gd name="adj1" fmla="val 50000"/>
              <a:gd name="adj2" fmla="val 608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lv-LV" smtClean="0">
              <a:solidFill>
                <a:srgbClr val="000000"/>
              </a:solidFill>
            </a:endParaRPr>
          </a:p>
        </p:txBody>
      </p:sp>
      <p:sp>
        <p:nvSpPr>
          <p:cNvPr id="4" name="Slaida numura vietturis 3"/>
          <p:cNvSpPr>
            <a:spLocks noGrp="1"/>
          </p:cNvSpPr>
          <p:nvPr>
            <p:ph type="sldNum" sz="quarter" idx="12"/>
          </p:nvPr>
        </p:nvSpPr>
        <p:spPr/>
        <p:txBody>
          <a:bodyPr/>
          <a:lstStyle/>
          <a:p>
            <a:fld id="{6AA2C64C-F88D-4416-BD42-D96402EF74B2}" type="slidenum">
              <a:rPr lang="lv-LV" altLang="lv-LV" smtClean="0">
                <a:solidFill>
                  <a:srgbClr val="000000"/>
                </a:solidFill>
              </a:rPr>
              <a:pPr/>
              <a:t>16</a:t>
            </a:fld>
            <a:endParaRPr lang="lv-LV" altLang="lv-LV">
              <a:solidFill>
                <a:srgbClr val="000000"/>
              </a:solidFill>
            </a:endParaRPr>
          </a:p>
        </p:txBody>
      </p:sp>
    </p:spTree>
    <p:extLst>
      <p:ext uri="{BB962C8B-B14F-4D97-AF65-F5344CB8AC3E}">
        <p14:creationId xmlns:p14="http://schemas.microsoft.com/office/powerpoint/2010/main" val="415750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914400"/>
          </a:xfrm>
        </p:spPr>
        <p:txBody>
          <a:bodyPr/>
          <a:lstStyle/>
          <a:p>
            <a:pPr eaLnBrk="1" hangingPunct="1"/>
            <a:r>
              <a:rPr lang="lv-LV" altLang="lv-LV" b="1" smtClean="0">
                <a:solidFill>
                  <a:srgbClr val="3333FF"/>
                </a:solidFill>
              </a:rPr>
              <a:t>Izmaksas</a:t>
            </a:r>
          </a:p>
        </p:txBody>
      </p:sp>
      <p:sp>
        <p:nvSpPr>
          <p:cNvPr id="10243" name="Rectangle 3"/>
          <p:cNvSpPr>
            <a:spLocks noGrp="1" noChangeArrowheads="1"/>
          </p:cNvSpPr>
          <p:nvPr>
            <p:ph type="body" idx="1"/>
          </p:nvPr>
        </p:nvSpPr>
        <p:spPr>
          <a:xfrm>
            <a:off x="0" y="990600"/>
            <a:ext cx="9144000" cy="5867400"/>
          </a:xfrm>
        </p:spPr>
        <p:txBody>
          <a:bodyPr/>
          <a:lstStyle/>
          <a:p>
            <a:pPr eaLnBrk="1" hangingPunct="1">
              <a:buFontTx/>
              <a:buNone/>
            </a:pPr>
            <a:r>
              <a:rPr lang="lv-LV" altLang="lv-LV" sz="2800" b="1" u="sng" dirty="0" smtClean="0">
                <a:latin typeface="Times New Roman" panose="02020603050405020304" pitchFamily="18" charset="0"/>
                <a:cs typeface="Times New Roman" panose="02020603050405020304" pitchFamily="18" charset="0"/>
              </a:rPr>
              <a:t>Siltuma cenā (tarifā) līdz 70 % ir kurināmā cena</a:t>
            </a:r>
            <a:r>
              <a:rPr lang="lv-LV" altLang="lv-LV" sz="2800" b="1" dirty="0" smtClean="0">
                <a:latin typeface="Times New Roman" panose="02020603050405020304" pitchFamily="18" charset="0"/>
                <a:cs typeface="Times New Roman" panose="02020603050405020304" pitchFamily="18" charset="0"/>
              </a:rPr>
              <a:t> </a:t>
            </a:r>
          </a:p>
          <a:p>
            <a:pPr eaLnBrk="1" hangingPunct="1">
              <a:buFontTx/>
              <a:buNone/>
            </a:pPr>
            <a:r>
              <a:rPr lang="lv-LV" altLang="lv-LV" sz="2800" b="1" u="sng" dirty="0" smtClean="0">
                <a:latin typeface="Times New Roman" panose="02020603050405020304" pitchFamily="18" charset="0"/>
                <a:cs typeface="Times New Roman" panose="02020603050405020304" pitchFamily="18" charset="0"/>
              </a:rPr>
              <a:t>Investīcijas</a:t>
            </a:r>
            <a:r>
              <a:rPr lang="lv-LV" altLang="lv-LV" sz="2800" b="1" dirty="0" smtClean="0">
                <a:latin typeface="Times New Roman" panose="02020603050405020304" pitchFamily="18" charset="0"/>
                <a:cs typeface="Times New Roman" panose="02020603050405020304" pitchFamily="18" charset="0"/>
              </a:rPr>
              <a:t>: </a:t>
            </a:r>
          </a:p>
          <a:p>
            <a:pPr eaLnBrk="1" hangingPunct="1">
              <a:buFontTx/>
              <a:buNone/>
            </a:pPr>
            <a:r>
              <a:rPr lang="lv-LV" altLang="lv-LV" sz="2800" b="1" dirty="0" smtClean="0">
                <a:latin typeface="Times New Roman" panose="02020603050405020304" pitchFamily="18" charset="0"/>
                <a:cs typeface="Times New Roman" panose="02020603050405020304" pitchFamily="18" charset="0"/>
              </a:rPr>
              <a:t>  - Attīstībai</a:t>
            </a:r>
          </a:p>
          <a:p>
            <a:pPr eaLnBrk="1" hangingPunct="1">
              <a:buFontTx/>
              <a:buNone/>
            </a:pPr>
            <a:endParaRPr lang="lv-LV" altLang="lv-LV" sz="2800" b="1" dirty="0" smtClean="0">
              <a:latin typeface="Times New Roman" panose="02020603050405020304" pitchFamily="18" charset="0"/>
              <a:cs typeface="Times New Roman" panose="02020603050405020304" pitchFamily="18" charset="0"/>
            </a:endParaRPr>
          </a:p>
          <a:p>
            <a:pPr eaLnBrk="1" hangingPunct="1">
              <a:buFontTx/>
              <a:buNone/>
            </a:pPr>
            <a:r>
              <a:rPr lang="lv-LV" altLang="lv-LV" sz="2800" b="1" dirty="0" smtClean="0">
                <a:latin typeface="Times New Roman" panose="02020603050405020304" pitchFamily="18" charset="0"/>
                <a:cs typeface="Times New Roman" panose="02020603050405020304" pitchFamily="18" charset="0"/>
              </a:rPr>
              <a:t>  - Energoefektivitātes pasākumiem</a:t>
            </a:r>
          </a:p>
          <a:p>
            <a:pPr eaLnBrk="1" hangingPunct="1">
              <a:buFontTx/>
              <a:buNone/>
            </a:pPr>
            <a:endParaRPr lang="lv-LV" altLang="lv-LV" sz="2800" b="1" dirty="0" smtClean="0">
              <a:latin typeface="Times New Roman" panose="02020603050405020304" pitchFamily="18" charset="0"/>
              <a:cs typeface="Times New Roman" panose="02020603050405020304" pitchFamily="18" charset="0"/>
            </a:endParaRPr>
          </a:p>
          <a:p>
            <a:pPr eaLnBrk="1" hangingPunct="1">
              <a:buFontTx/>
              <a:buNone/>
            </a:pPr>
            <a:r>
              <a:rPr lang="lv-LV" altLang="lv-LV" sz="2800" b="1" dirty="0" smtClean="0">
                <a:latin typeface="Times New Roman" panose="02020603050405020304" pitchFamily="18" charset="0"/>
                <a:cs typeface="Times New Roman" panose="02020603050405020304" pitchFamily="18" charset="0"/>
              </a:rPr>
              <a:t>  - Pārejai uz vietējiem / atjaunojamiem resursiem</a:t>
            </a:r>
          </a:p>
          <a:p>
            <a:pPr eaLnBrk="1" hangingPunct="1">
              <a:buFontTx/>
              <a:buNone/>
            </a:pPr>
            <a:endParaRPr lang="lv-LV" altLang="lv-LV" sz="2800" b="1" dirty="0" smtClean="0">
              <a:latin typeface="Times New Roman" panose="02020603050405020304" pitchFamily="18" charset="0"/>
              <a:cs typeface="Times New Roman" panose="02020603050405020304" pitchFamily="18" charset="0"/>
            </a:endParaRPr>
          </a:p>
          <a:p>
            <a:pPr eaLnBrk="1" hangingPunct="1">
              <a:buFontTx/>
              <a:buNone/>
            </a:pPr>
            <a:endParaRPr lang="lv-LV" altLang="lv-LV" sz="2400" b="1" dirty="0" smtClean="0">
              <a:solidFill>
                <a:srgbClr val="990033"/>
              </a:solidFill>
              <a:latin typeface="Times New Roman" panose="02020603050405020304" pitchFamily="18" charset="0"/>
              <a:cs typeface="Times New Roman" panose="02020603050405020304" pitchFamily="18" charset="0"/>
            </a:endParaRPr>
          </a:p>
          <a:p>
            <a:pPr eaLnBrk="1" hangingPunct="1">
              <a:buFontTx/>
              <a:buNone/>
            </a:pPr>
            <a:r>
              <a:rPr lang="lv-LV" altLang="lv-LV" sz="2400" b="1" dirty="0" smtClean="0">
                <a:solidFill>
                  <a:srgbClr val="990033"/>
                </a:solidFill>
                <a:latin typeface="Times New Roman" panose="02020603050405020304" pitchFamily="18" charset="0"/>
                <a:cs typeface="Times New Roman" panose="02020603050405020304" pitchFamily="18" charset="0"/>
              </a:rPr>
              <a:t>  Parādi par siltumapgādi – līdz 1 mēnesim no  gada apgrozījuma </a:t>
            </a:r>
          </a:p>
        </p:txBody>
      </p:sp>
      <p:sp>
        <p:nvSpPr>
          <p:cNvPr id="3" name="Kājenes vietturis 2"/>
          <p:cNvSpPr>
            <a:spLocks noGrp="1"/>
          </p:cNvSpPr>
          <p:nvPr>
            <p:ph type="ftr" sz="quarter" idx="11"/>
          </p:nvPr>
        </p:nvSpPr>
        <p:spPr/>
        <p:txBody>
          <a:bodyPr/>
          <a:lstStyle/>
          <a:p>
            <a:pPr>
              <a:defRPr/>
            </a:pPr>
            <a:r>
              <a:rPr lang="lv-LV" dirty="0" smtClean="0">
                <a:solidFill>
                  <a:srgbClr val="000000"/>
                </a:solidFill>
              </a:rPr>
              <a:t>13.03.2015. A.Salmiņš- LPS </a:t>
            </a:r>
            <a:endParaRPr lang="lv-LV" dirty="0">
              <a:solidFill>
                <a:srgbClr val="000000"/>
              </a:solidFill>
            </a:endParaRPr>
          </a:p>
        </p:txBody>
      </p:sp>
      <p:sp>
        <p:nvSpPr>
          <p:cNvPr id="4" name="Slaida numura vietturis 3"/>
          <p:cNvSpPr>
            <a:spLocks noGrp="1"/>
          </p:cNvSpPr>
          <p:nvPr>
            <p:ph type="sldNum" sz="quarter" idx="12"/>
          </p:nvPr>
        </p:nvSpPr>
        <p:spPr/>
        <p:txBody>
          <a:bodyPr/>
          <a:lstStyle/>
          <a:p>
            <a:fld id="{6AA2C64C-F88D-4416-BD42-D96402EF74B2}" type="slidenum">
              <a:rPr lang="lv-LV" altLang="lv-LV" smtClean="0">
                <a:solidFill>
                  <a:srgbClr val="000000"/>
                </a:solidFill>
              </a:rPr>
              <a:pPr/>
              <a:t>17</a:t>
            </a:fld>
            <a:endParaRPr lang="lv-LV" altLang="lv-LV">
              <a:solidFill>
                <a:srgbClr val="000000"/>
              </a:solidFill>
            </a:endParaRPr>
          </a:p>
        </p:txBody>
      </p:sp>
    </p:spTree>
    <p:extLst>
      <p:ext uri="{BB962C8B-B14F-4D97-AF65-F5344CB8AC3E}">
        <p14:creationId xmlns:p14="http://schemas.microsoft.com/office/powerpoint/2010/main" val="4008926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Tarifu </a:t>
            </a:r>
            <a:r>
              <a:rPr lang="lv-LV" dirty="0" err="1" smtClean="0"/>
              <a:t>struktura</a:t>
            </a:r>
            <a:r>
              <a:rPr lang="lv-LV" dirty="0" smtClean="0"/>
              <a:t> </a:t>
            </a:r>
            <a:endParaRPr lang="lv-LV" dirty="0"/>
          </a:p>
        </p:txBody>
      </p:sp>
      <p:pic>
        <p:nvPicPr>
          <p:cNvPr id="4" name="Satura vietturi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7841" y="1600200"/>
            <a:ext cx="6028318" cy="4525963"/>
          </a:xfrm>
        </p:spPr>
      </p:pic>
      <p:sp>
        <p:nvSpPr>
          <p:cNvPr id="5" name="Kājenes vietturis 4"/>
          <p:cNvSpPr>
            <a:spLocks noGrp="1"/>
          </p:cNvSpPr>
          <p:nvPr>
            <p:ph type="ftr" sz="quarter" idx="11"/>
          </p:nvPr>
        </p:nvSpPr>
        <p:spPr/>
        <p:txBody>
          <a:bodyPr/>
          <a:lstStyle/>
          <a:p>
            <a:r>
              <a:rPr lang="lv-LV" smtClean="0"/>
              <a:t>13.03.2015. A.Salmiņš- LPS </a:t>
            </a:r>
            <a:endParaRPr lang="lv-LV"/>
          </a:p>
        </p:txBody>
      </p:sp>
      <p:sp>
        <p:nvSpPr>
          <p:cNvPr id="6" name="Slaida numura vietturis 5"/>
          <p:cNvSpPr>
            <a:spLocks noGrp="1"/>
          </p:cNvSpPr>
          <p:nvPr>
            <p:ph type="sldNum" sz="quarter" idx="12"/>
          </p:nvPr>
        </p:nvSpPr>
        <p:spPr/>
        <p:txBody>
          <a:bodyPr/>
          <a:lstStyle/>
          <a:p>
            <a:fld id="{5030A709-7799-4D5E-B1A7-00FB9429801D}" type="slidenum">
              <a:rPr lang="lv-LV" smtClean="0"/>
              <a:t>18</a:t>
            </a:fld>
            <a:endParaRPr lang="lv-LV"/>
          </a:p>
        </p:txBody>
      </p:sp>
    </p:spTree>
    <p:extLst>
      <p:ext uri="{BB962C8B-B14F-4D97-AF65-F5344CB8AC3E}">
        <p14:creationId xmlns:p14="http://schemas.microsoft.com/office/powerpoint/2010/main" val="510383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pic>
        <p:nvPicPr>
          <p:cNvPr id="4" name="Satura vietturis 3"/>
          <p:cNvPicPr>
            <a:picLocks noGrp="1" noChangeAspect="1"/>
          </p:cNvPicPr>
          <p:nvPr>
            <p:ph idx="1"/>
          </p:nvPr>
        </p:nvPicPr>
        <p:blipFill>
          <a:blip r:embed="rId2"/>
          <a:stretch>
            <a:fillRect/>
          </a:stretch>
        </p:blipFill>
        <p:spPr>
          <a:xfrm>
            <a:off x="1557841" y="1600200"/>
            <a:ext cx="6028318" cy="4525963"/>
          </a:xfrm>
          <a:prstGeom prst="rect">
            <a:avLst/>
          </a:prstGeom>
        </p:spPr>
      </p:pic>
      <p:sp>
        <p:nvSpPr>
          <p:cNvPr id="5" name="Kājenes vietturis 4"/>
          <p:cNvSpPr>
            <a:spLocks noGrp="1"/>
          </p:cNvSpPr>
          <p:nvPr>
            <p:ph type="ftr" sz="quarter" idx="11"/>
          </p:nvPr>
        </p:nvSpPr>
        <p:spPr/>
        <p:txBody>
          <a:bodyPr/>
          <a:lstStyle/>
          <a:p>
            <a:r>
              <a:rPr lang="lv-LV" smtClean="0"/>
              <a:t>13.03.2015. A.Salmiņš- LPS </a:t>
            </a:r>
            <a:endParaRPr lang="lv-LV"/>
          </a:p>
        </p:txBody>
      </p:sp>
      <p:sp>
        <p:nvSpPr>
          <p:cNvPr id="6" name="Slaida numura vietturis 5"/>
          <p:cNvSpPr>
            <a:spLocks noGrp="1"/>
          </p:cNvSpPr>
          <p:nvPr>
            <p:ph type="sldNum" sz="quarter" idx="12"/>
          </p:nvPr>
        </p:nvSpPr>
        <p:spPr/>
        <p:txBody>
          <a:bodyPr/>
          <a:lstStyle/>
          <a:p>
            <a:fld id="{5030A709-7799-4D5E-B1A7-00FB9429801D}" type="slidenum">
              <a:rPr lang="lv-LV" smtClean="0"/>
              <a:t>19</a:t>
            </a:fld>
            <a:endParaRPr lang="lv-LV"/>
          </a:p>
        </p:txBody>
      </p:sp>
    </p:spTree>
    <p:extLst>
      <p:ext uri="{BB962C8B-B14F-4D97-AF65-F5344CB8AC3E}">
        <p14:creationId xmlns:p14="http://schemas.microsoft.com/office/powerpoint/2010/main" val="2465960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Ārējie faktori </a:t>
            </a:r>
            <a:endParaRPr lang="lv-LV" dirty="0"/>
          </a:p>
        </p:txBody>
      </p:sp>
      <p:sp>
        <p:nvSpPr>
          <p:cNvPr id="3" name="Satura vietturis 2"/>
          <p:cNvSpPr>
            <a:spLocks noGrp="1"/>
          </p:cNvSpPr>
          <p:nvPr>
            <p:ph idx="1"/>
          </p:nvPr>
        </p:nvSpPr>
        <p:spPr/>
        <p:txBody>
          <a:bodyPr/>
          <a:lstStyle/>
          <a:p>
            <a:r>
              <a:rPr lang="lv-LV" sz="2800" dirty="0" smtClean="0">
                <a:latin typeface="Times New Roman" panose="02020603050405020304" pitchFamily="18" charset="0"/>
                <a:cs typeface="Times New Roman" panose="02020603050405020304" pitchFamily="18" charset="0"/>
              </a:rPr>
              <a:t>Samazinās iedzīvotāju </a:t>
            </a:r>
            <a:r>
              <a:rPr lang="lv-LV" sz="2800" dirty="0" smtClean="0">
                <a:latin typeface="Times New Roman" panose="02020603050405020304" pitchFamily="18" charset="0"/>
                <a:cs typeface="Times New Roman" panose="02020603050405020304" pitchFamily="18" charset="0"/>
              </a:rPr>
              <a:t>skaits</a:t>
            </a:r>
            <a:endParaRPr lang="lv-LV" sz="2800" dirty="0" smtClean="0">
              <a:latin typeface="Times New Roman" panose="02020603050405020304" pitchFamily="18" charset="0"/>
              <a:cs typeface="Times New Roman" panose="02020603050405020304" pitchFamily="18" charset="0"/>
            </a:endParaRPr>
          </a:p>
          <a:p>
            <a:r>
              <a:rPr lang="lv-LV" sz="2800" dirty="0" smtClean="0">
                <a:latin typeface="Times New Roman" panose="02020603050405020304" pitchFamily="18" charset="0"/>
                <a:cs typeface="Times New Roman" panose="02020603050405020304" pitchFamily="18" charset="0"/>
              </a:rPr>
              <a:t>Samazinās </a:t>
            </a:r>
            <a:r>
              <a:rPr lang="lv-LV" sz="2800" dirty="0">
                <a:latin typeface="Times New Roman" panose="02020603050405020304" pitchFamily="18" charset="0"/>
                <a:cs typeface="Times New Roman" panose="02020603050405020304" pitchFamily="18" charset="0"/>
              </a:rPr>
              <a:t>ražošanas nozares darbības </a:t>
            </a:r>
            <a:r>
              <a:rPr lang="lv-LV" sz="2800" dirty="0" smtClean="0">
                <a:latin typeface="Times New Roman" panose="02020603050405020304" pitchFamily="18" charset="0"/>
                <a:cs typeface="Times New Roman" panose="02020603050405020304" pitchFamily="18" charset="0"/>
              </a:rPr>
              <a:t>apjomi</a:t>
            </a:r>
          </a:p>
          <a:p>
            <a:r>
              <a:rPr lang="lv-LV" sz="2800" dirty="0" smtClean="0">
                <a:latin typeface="Times New Roman" panose="02020603050405020304" pitchFamily="18" charset="0"/>
                <a:cs typeface="Times New Roman" panose="02020603050405020304" pitchFamily="18" charset="0"/>
              </a:rPr>
              <a:t>Valdības politika (subsidētās enerģijas nodoklis)</a:t>
            </a:r>
          </a:p>
          <a:p>
            <a:r>
              <a:rPr lang="lv-LV" sz="2800" dirty="0" smtClean="0">
                <a:latin typeface="Times New Roman" panose="02020603050405020304" pitchFamily="18" charset="0"/>
                <a:cs typeface="Times New Roman" panose="02020603050405020304" pitchFamily="18" charset="0"/>
              </a:rPr>
              <a:t>Eiropas struktūrfondu un Kohēzijas fondu sadale</a:t>
            </a:r>
          </a:p>
          <a:p>
            <a:r>
              <a:rPr lang="lv-LV" sz="2800" dirty="0" smtClean="0">
                <a:latin typeface="Times New Roman" panose="02020603050405020304" pitchFamily="18" charset="0"/>
                <a:cs typeface="Times New Roman" panose="02020603050405020304" pitchFamily="18" charset="0"/>
              </a:rPr>
              <a:t>NAP un Attīstības centru definējums </a:t>
            </a:r>
          </a:p>
          <a:p>
            <a:r>
              <a:rPr lang="lv-LV" sz="2800" dirty="0" smtClean="0">
                <a:latin typeface="Times New Roman" panose="02020603050405020304" pitchFamily="18" charset="0"/>
                <a:cs typeface="Times New Roman" panose="02020603050405020304" pitchFamily="18" charset="0"/>
              </a:rPr>
              <a:t>Zinātne un jaunu tehnoloģiju attīstība  un pielietošana</a:t>
            </a:r>
          </a:p>
          <a:p>
            <a:r>
              <a:rPr lang="lv-LV" sz="2800" dirty="0" smtClean="0">
                <a:latin typeface="Times New Roman" panose="02020603050405020304" pitchFamily="18" charset="0"/>
                <a:cs typeface="Times New Roman" panose="02020603050405020304" pitchFamily="18" charset="0"/>
              </a:rPr>
              <a:t>Starptautiskas attiecības</a:t>
            </a:r>
          </a:p>
          <a:p>
            <a:r>
              <a:rPr lang="lv-LV" sz="2800" dirty="0" smtClean="0">
                <a:latin typeface="Times New Roman" panose="02020603050405020304" pitchFamily="18" charset="0"/>
                <a:cs typeface="Times New Roman" panose="02020603050405020304" pitchFamily="18" charset="0"/>
              </a:rPr>
              <a:t>Banku politika </a:t>
            </a:r>
          </a:p>
          <a:p>
            <a:endParaRPr lang="lv-LV" sz="2800" dirty="0" smtClean="0">
              <a:latin typeface="Times New Roman" panose="02020603050405020304" pitchFamily="18" charset="0"/>
              <a:cs typeface="Times New Roman" panose="02020603050405020304" pitchFamily="18" charset="0"/>
            </a:endParaRPr>
          </a:p>
          <a:p>
            <a:endParaRPr lang="lv-LV" dirty="0"/>
          </a:p>
        </p:txBody>
      </p:sp>
      <p:sp>
        <p:nvSpPr>
          <p:cNvPr id="5" name="Kājenes vietturis 4"/>
          <p:cNvSpPr>
            <a:spLocks noGrp="1"/>
          </p:cNvSpPr>
          <p:nvPr>
            <p:ph type="ftr" sz="quarter" idx="11"/>
          </p:nvPr>
        </p:nvSpPr>
        <p:spPr/>
        <p:txBody>
          <a:bodyPr/>
          <a:lstStyle/>
          <a:p>
            <a:r>
              <a:rPr lang="lv-LV" smtClean="0"/>
              <a:t>13.03.2015. A.Salmiņš- LPS </a:t>
            </a:r>
            <a:endParaRPr lang="lv-LV"/>
          </a:p>
        </p:txBody>
      </p:sp>
      <p:sp>
        <p:nvSpPr>
          <p:cNvPr id="6" name="Slaida numura vietturis 5"/>
          <p:cNvSpPr>
            <a:spLocks noGrp="1"/>
          </p:cNvSpPr>
          <p:nvPr>
            <p:ph type="sldNum" sz="quarter" idx="12"/>
          </p:nvPr>
        </p:nvSpPr>
        <p:spPr/>
        <p:txBody>
          <a:bodyPr/>
          <a:lstStyle/>
          <a:p>
            <a:fld id="{5030A709-7799-4D5E-B1A7-00FB9429801D}" type="slidenum">
              <a:rPr lang="lv-LV" smtClean="0"/>
              <a:t>2</a:t>
            </a:fld>
            <a:endParaRPr lang="lv-LV"/>
          </a:p>
        </p:txBody>
      </p:sp>
    </p:spTree>
    <p:extLst>
      <p:ext uri="{BB962C8B-B14F-4D97-AF65-F5344CB8AC3E}">
        <p14:creationId xmlns:p14="http://schemas.microsoft.com/office/powerpoint/2010/main" val="2591600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dirty="0"/>
              <a:t>Mājsaimniecību demogrāfiskā situācija </a:t>
            </a:r>
            <a:r>
              <a:rPr lang="lv-LV" sz="2000" dirty="0" smtClean="0"/>
              <a:t>un ar mājokļa uzturēšanu saistīto izdevumu ietekme uz mājsaimniecības finansiālo stāvokli </a:t>
            </a:r>
            <a:endParaRPr lang="en-US" sz="2000" dirty="0"/>
          </a:p>
        </p:txBody>
      </p:sp>
      <p:graphicFrame>
        <p:nvGraphicFramePr>
          <p:cNvPr id="7" name="Chart 6"/>
          <p:cNvGraphicFramePr/>
          <p:nvPr>
            <p:extLst/>
          </p:nvPr>
        </p:nvGraphicFramePr>
        <p:xfrm>
          <a:off x="457201" y="1709058"/>
          <a:ext cx="4060371" cy="37392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nvPr>
        </p:nvGraphicFramePr>
        <p:xfrm>
          <a:off x="4735286" y="1603603"/>
          <a:ext cx="4156982" cy="4614863"/>
        </p:xfrm>
        <a:graphic>
          <a:graphicData uri="http://schemas.openxmlformats.org/drawingml/2006/chart">
            <c:chart xmlns:c="http://schemas.openxmlformats.org/drawingml/2006/chart" xmlns:r="http://schemas.openxmlformats.org/officeDocument/2006/relationships" r:id="rId3"/>
          </a:graphicData>
        </a:graphic>
      </p:graphicFrame>
      <p:sp>
        <p:nvSpPr>
          <p:cNvPr id="3" name="Kājenes vietturis 2"/>
          <p:cNvSpPr>
            <a:spLocks noGrp="1"/>
          </p:cNvSpPr>
          <p:nvPr>
            <p:ph type="ftr" sz="quarter" idx="11"/>
          </p:nvPr>
        </p:nvSpPr>
        <p:spPr/>
        <p:txBody>
          <a:bodyPr/>
          <a:lstStyle/>
          <a:p>
            <a:r>
              <a:rPr lang="lv-LV" smtClean="0">
                <a:solidFill>
                  <a:srgbClr val="000000"/>
                </a:solidFill>
              </a:rPr>
              <a:t>13.03.2015. A.Salmiņš- LPS </a:t>
            </a:r>
            <a:endParaRPr lang="en-GB">
              <a:solidFill>
                <a:srgbClr val="000000"/>
              </a:solidFill>
            </a:endParaRPr>
          </a:p>
        </p:txBody>
      </p:sp>
    </p:spTree>
    <p:extLst>
      <p:ext uri="{BB962C8B-B14F-4D97-AF65-F5344CB8AC3E}">
        <p14:creationId xmlns:p14="http://schemas.microsoft.com/office/powerpoint/2010/main" val="698460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err="1"/>
              <a:t>Mājsaimniecību</a:t>
            </a:r>
            <a:r>
              <a:rPr lang="en-US" sz="2000" dirty="0"/>
              <a:t> </a:t>
            </a:r>
            <a:r>
              <a:rPr lang="en-US" sz="2000" dirty="0" err="1"/>
              <a:t>izdevumi</a:t>
            </a:r>
            <a:r>
              <a:rPr lang="en-US" sz="2000" dirty="0"/>
              <a:t> par </a:t>
            </a:r>
            <a:r>
              <a:rPr lang="en-US" sz="2000" dirty="0" err="1"/>
              <a:t>patērētajiem</a:t>
            </a:r>
            <a:r>
              <a:rPr lang="en-US" sz="2000" dirty="0"/>
              <a:t> </a:t>
            </a:r>
            <a:r>
              <a:rPr lang="en-US" sz="2000" dirty="0" err="1"/>
              <a:t>energoresursiem</a:t>
            </a:r>
            <a:r>
              <a:rPr lang="en-US" sz="2000" dirty="0"/>
              <a:t>, </a:t>
            </a:r>
            <a:r>
              <a:rPr lang="en-US" sz="2000" dirty="0" err="1"/>
              <a:t>uz</a:t>
            </a:r>
            <a:r>
              <a:rPr lang="en-US" sz="2000" dirty="0"/>
              <a:t> </a:t>
            </a:r>
            <a:r>
              <a:rPr lang="en-US" sz="2000" dirty="0" err="1"/>
              <a:t>vienu</a:t>
            </a:r>
            <a:r>
              <a:rPr lang="en-US" sz="2000" dirty="0"/>
              <a:t> </a:t>
            </a:r>
            <a:r>
              <a:rPr lang="en-US" sz="2000" dirty="0" err="1"/>
              <a:t>mājsaimniecības</a:t>
            </a:r>
            <a:r>
              <a:rPr lang="en-US" sz="2000" dirty="0"/>
              <a:t> </a:t>
            </a:r>
            <a:r>
              <a:rPr lang="en-US" sz="2000" dirty="0" err="1"/>
              <a:t>locekli</a:t>
            </a:r>
            <a:r>
              <a:rPr lang="en-US" sz="2000" dirty="0"/>
              <a:t> </a:t>
            </a:r>
            <a:r>
              <a:rPr lang="en-US" sz="2000" dirty="0" err="1"/>
              <a:t>gadā</a:t>
            </a:r>
            <a:r>
              <a:rPr lang="en-US" sz="2000" dirty="0"/>
              <a:t> (EUR/</a:t>
            </a:r>
            <a:r>
              <a:rPr lang="en-US" sz="2000" dirty="0" err="1"/>
              <a:t>cilvēku</a:t>
            </a:r>
            <a:r>
              <a:rPr lang="en-US" sz="2000" dirty="0"/>
              <a:t>) </a:t>
            </a:r>
          </a:p>
        </p:txBody>
      </p:sp>
      <p:grpSp>
        <p:nvGrpSpPr>
          <p:cNvPr id="6" name="Group 5"/>
          <p:cNvGrpSpPr/>
          <p:nvPr/>
        </p:nvGrpSpPr>
        <p:grpSpPr>
          <a:xfrm>
            <a:off x="552450" y="1209677"/>
            <a:ext cx="7258892" cy="4276725"/>
            <a:chOff x="0" y="0"/>
            <a:chExt cx="5667375" cy="2652711"/>
          </a:xfrm>
        </p:grpSpPr>
        <p:graphicFrame>
          <p:nvGraphicFramePr>
            <p:cNvPr id="7" name="Chart 6"/>
            <p:cNvGraphicFramePr/>
            <p:nvPr/>
          </p:nvGraphicFramePr>
          <p:xfrm>
            <a:off x="0" y="0"/>
            <a:ext cx="5667375" cy="2652711"/>
          </p:xfrm>
          <a:graphic>
            <a:graphicData uri="http://schemas.openxmlformats.org/drawingml/2006/chart">
              <c:chart xmlns:c="http://schemas.openxmlformats.org/drawingml/2006/chart" xmlns:r="http://schemas.openxmlformats.org/officeDocument/2006/relationships" r:id="rId2"/>
            </a:graphicData>
          </a:graphic>
        </p:graphicFrame>
        <p:sp>
          <p:nvSpPr>
            <p:cNvPr id="8" name="Right Arrow 7"/>
            <p:cNvSpPr/>
            <p:nvPr/>
          </p:nvSpPr>
          <p:spPr>
            <a:xfrm rot="20447142">
              <a:off x="2919761" y="1464259"/>
              <a:ext cx="684210" cy="237793"/>
            </a:xfrm>
            <a:prstGeom prst="rightArrow">
              <a:avLst/>
            </a:prstGeom>
            <a:no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400"/>
                </a:lnSpc>
              </a:pPr>
              <a:r>
                <a:rPr lang="en-US" sz="1200">
                  <a:solidFill>
                    <a:srgbClr val="808080"/>
                  </a:solidFill>
                  <a:latin typeface="EYInterstate Light"/>
                  <a:ea typeface="Times New Roman"/>
                  <a:cs typeface="Times New Roman"/>
                </a:rPr>
                <a:t> </a:t>
              </a:r>
              <a:endParaRPr lang="lv-LV" sz="1200">
                <a:solidFill>
                  <a:srgbClr val="808080"/>
                </a:solidFill>
                <a:latin typeface="EYInterstate Light"/>
                <a:ea typeface="Times New Roman"/>
                <a:cs typeface="Times New Roman"/>
              </a:endParaRPr>
            </a:p>
          </p:txBody>
        </p:sp>
        <p:sp>
          <p:nvSpPr>
            <p:cNvPr id="9" name="TextBox 14"/>
            <p:cNvSpPr txBox="1"/>
            <p:nvPr/>
          </p:nvSpPr>
          <p:spPr>
            <a:xfrm>
              <a:off x="2553149" y="1014017"/>
              <a:ext cx="1171682" cy="5902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lgn="ctr"/>
              <a:r>
                <a:rPr lang="lv-LV" sz="1100" b="1">
                  <a:solidFill>
                    <a:srgbClr val="000000"/>
                  </a:solidFill>
                  <a:latin typeface="EYInterstate Light"/>
                  <a:ea typeface="Times New Roman"/>
                  <a:cs typeface="Times New Roman"/>
                </a:rPr>
                <a:t>Vidēji </a:t>
              </a:r>
              <a:endParaRPr lang="lv-LV" sz="1200">
                <a:solidFill>
                  <a:srgbClr val="000000"/>
                </a:solidFill>
                <a:latin typeface="Times New Roman"/>
                <a:ea typeface="Times New Roman"/>
              </a:endParaRPr>
            </a:p>
            <a:p>
              <a:pPr algn="ctr"/>
              <a:r>
                <a:rPr lang="lv-LV" sz="1100" b="1">
                  <a:solidFill>
                    <a:srgbClr val="000000"/>
                  </a:solidFill>
                  <a:latin typeface="EYInterstate Light"/>
                  <a:ea typeface="Times New Roman"/>
                  <a:cs typeface="Times New Roman"/>
                </a:rPr>
                <a:t>+ 235%</a:t>
              </a:r>
              <a:endParaRPr lang="lv-LV" sz="1200">
                <a:solidFill>
                  <a:srgbClr val="000000"/>
                </a:solidFill>
                <a:latin typeface="Times New Roman"/>
                <a:ea typeface="Times New Roman"/>
              </a:endParaRPr>
            </a:p>
          </p:txBody>
        </p:sp>
        <p:sp>
          <p:nvSpPr>
            <p:cNvPr id="10" name="TextBox 16"/>
            <p:cNvSpPr txBox="1"/>
            <p:nvPr/>
          </p:nvSpPr>
          <p:spPr>
            <a:xfrm>
              <a:off x="585549" y="132062"/>
              <a:ext cx="1171682" cy="2623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r>
                <a:rPr lang="lv-LV" sz="1000" dirty="0">
                  <a:solidFill>
                    <a:srgbClr val="000000"/>
                  </a:solidFill>
                  <a:latin typeface="EYInterstate Light"/>
                  <a:ea typeface="Times New Roman"/>
                  <a:cs typeface="Times New Roman"/>
                </a:rPr>
                <a:t>+345%</a:t>
              </a:r>
              <a:endParaRPr lang="lv-LV" sz="1200" dirty="0">
                <a:solidFill>
                  <a:srgbClr val="000000"/>
                </a:solidFill>
                <a:latin typeface="Times New Roman"/>
                <a:ea typeface="Times New Roman"/>
              </a:endParaRPr>
            </a:p>
          </p:txBody>
        </p:sp>
        <p:sp>
          <p:nvSpPr>
            <p:cNvPr id="11" name="TextBox 17"/>
            <p:cNvSpPr txBox="1"/>
            <p:nvPr/>
          </p:nvSpPr>
          <p:spPr>
            <a:xfrm>
              <a:off x="1406158" y="132062"/>
              <a:ext cx="1171682" cy="2623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r>
                <a:rPr lang="lv-LV" sz="1000" dirty="0">
                  <a:solidFill>
                    <a:srgbClr val="000000"/>
                  </a:solidFill>
                  <a:latin typeface="EYInterstate Light"/>
                  <a:ea typeface="Times New Roman"/>
                  <a:cs typeface="Times New Roman"/>
                </a:rPr>
                <a:t>+241%</a:t>
              </a:r>
              <a:endParaRPr lang="lv-LV" sz="1200" dirty="0">
                <a:solidFill>
                  <a:srgbClr val="000000"/>
                </a:solidFill>
                <a:latin typeface="Times New Roman"/>
                <a:ea typeface="Times New Roman"/>
              </a:endParaRPr>
            </a:p>
          </p:txBody>
        </p:sp>
        <p:sp>
          <p:nvSpPr>
            <p:cNvPr id="12" name="TextBox 18"/>
            <p:cNvSpPr txBox="1"/>
            <p:nvPr/>
          </p:nvSpPr>
          <p:spPr>
            <a:xfrm>
              <a:off x="2462485" y="132062"/>
              <a:ext cx="1171682" cy="2623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r>
                <a:rPr lang="lv-LV" sz="1000">
                  <a:solidFill>
                    <a:srgbClr val="000000"/>
                  </a:solidFill>
                  <a:latin typeface="EYInterstate Light"/>
                  <a:ea typeface="Times New Roman"/>
                  <a:cs typeface="Times New Roman"/>
                </a:rPr>
                <a:t>+119%</a:t>
              </a:r>
              <a:endParaRPr lang="lv-LV" sz="1200">
                <a:solidFill>
                  <a:srgbClr val="000000"/>
                </a:solidFill>
                <a:latin typeface="Times New Roman"/>
                <a:ea typeface="Times New Roman"/>
              </a:endParaRPr>
            </a:p>
          </p:txBody>
        </p:sp>
      </p:grpSp>
      <p:sp>
        <p:nvSpPr>
          <p:cNvPr id="3" name="Kājenes vietturis 2"/>
          <p:cNvSpPr>
            <a:spLocks noGrp="1"/>
          </p:cNvSpPr>
          <p:nvPr>
            <p:ph type="ftr" sz="quarter" idx="11"/>
          </p:nvPr>
        </p:nvSpPr>
        <p:spPr/>
        <p:txBody>
          <a:bodyPr/>
          <a:lstStyle/>
          <a:p>
            <a:r>
              <a:rPr lang="lv-LV" smtClean="0">
                <a:solidFill>
                  <a:srgbClr val="000000"/>
                </a:solidFill>
              </a:rPr>
              <a:t>13.03.2015. A.Salmiņš- LPS </a:t>
            </a:r>
            <a:endParaRPr lang="en-GB">
              <a:solidFill>
                <a:srgbClr val="000000"/>
              </a:solidFill>
            </a:endParaRPr>
          </a:p>
        </p:txBody>
      </p:sp>
    </p:spTree>
    <p:extLst>
      <p:ext uri="{BB962C8B-B14F-4D97-AF65-F5344CB8AC3E}">
        <p14:creationId xmlns:p14="http://schemas.microsoft.com/office/powerpoint/2010/main" val="3031674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dirty="0" smtClean="0"/>
              <a:t>Mājokļa izdevumi </a:t>
            </a:r>
            <a:endParaRPr lang="lv-LV" dirty="0"/>
          </a:p>
        </p:txBody>
      </p:sp>
      <p:pic>
        <p:nvPicPr>
          <p:cNvPr id="5" name="Satura vietturis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5862" y="2288381"/>
            <a:ext cx="6772275" cy="2971800"/>
          </a:xfrm>
        </p:spPr>
      </p:pic>
      <p:sp>
        <p:nvSpPr>
          <p:cNvPr id="4" name="Kājenes vietturis 3"/>
          <p:cNvSpPr>
            <a:spLocks noGrp="1"/>
          </p:cNvSpPr>
          <p:nvPr>
            <p:ph type="ftr" sz="quarter" idx="11"/>
          </p:nvPr>
        </p:nvSpPr>
        <p:spPr/>
        <p:txBody>
          <a:bodyPr/>
          <a:lstStyle/>
          <a:p>
            <a:r>
              <a:rPr lang="lv-LV" smtClean="0">
                <a:solidFill>
                  <a:srgbClr val="000000"/>
                </a:solidFill>
              </a:rPr>
              <a:t>13.03.2015. A.Salmiņš- LPS </a:t>
            </a:r>
            <a:endParaRPr lang="en-GB">
              <a:solidFill>
                <a:srgbClr val="000000"/>
              </a:solidFill>
            </a:endParaRPr>
          </a:p>
        </p:txBody>
      </p:sp>
    </p:spTree>
    <p:extLst>
      <p:ext uri="{BB962C8B-B14F-4D97-AF65-F5344CB8AC3E}">
        <p14:creationId xmlns:p14="http://schemas.microsoft.com/office/powerpoint/2010/main" val="1118013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2888"/>
            <a:ext cx="8555038" cy="638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uma vietturis 1"/>
          <p:cNvSpPr>
            <a:spLocks noGrp="1"/>
          </p:cNvSpPr>
          <p:nvPr>
            <p:ph type="dt" sz="half" idx="10"/>
          </p:nvPr>
        </p:nvSpPr>
        <p:spPr/>
        <p:txBody>
          <a:bodyPr/>
          <a:lstStyle/>
          <a:p>
            <a:pPr>
              <a:defRPr/>
            </a:pPr>
            <a:endParaRPr lang="en-US" dirty="0"/>
          </a:p>
        </p:txBody>
      </p:sp>
      <p:sp>
        <p:nvSpPr>
          <p:cNvPr id="3" name="Kājenes vietturis 2"/>
          <p:cNvSpPr>
            <a:spLocks noGrp="1"/>
          </p:cNvSpPr>
          <p:nvPr>
            <p:ph type="ftr" sz="quarter" idx="11"/>
          </p:nvPr>
        </p:nvSpPr>
        <p:spPr>
          <a:xfrm>
            <a:off x="2915816" y="6528435"/>
            <a:ext cx="2895600" cy="365125"/>
          </a:xfrm>
        </p:spPr>
        <p:txBody>
          <a:bodyPr/>
          <a:lstStyle/>
          <a:p>
            <a:pPr>
              <a:defRPr/>
            </a:pPr>
            <a:r>
              <a:rPr lang="lv-LV" dirty="0" smtClean="0"/>
              <a:t>13.03.2015. A.Salmiņš- LPS </a:t>
            </a:r>
            <a:endParaRPr lang="en-US" dirty="0"/>
          </a:p>
        </p:txBody>
      </p:sp>
      <p:sp>
        <p:nvSpPr>
          <p:cNvPr id="4" name="Slaida numura vietturis 3"/>
          <p:cNvSpPr>
            <a:spLocks noGrp="1"/>
          </p:cNvSpPr>
          <p:nvPr>
            <p:ph type="sldNum" sz="quarter" idx="12"/>
          </p:nvPr>
        </p:nvSpPr>
        <p:spPr/>
        <p:txBody>
          <a:bodyPr/>
          <a:lstStyle/>
          <a:p>
            <a:pPr>
              <a:defRPr/>
            </a:pPr>
            <a:fld id="{06FDA0BE-7498-4BEF-8045-92D92EEF3595}" type="slidenum">
              <a:rPr lang="en-US" altLang="lv-LV" smtClean="0"/>
              <a:pPr>
                <a:defRPr/>
              </a:pPr>
              <a:t>23</a:t>
            </a:fld>
            <a:endParaRPr lang="en-US" altLang="lv-LV"/>
          </a:p>
        </p:txBody>
      </p:sp>
    </p:spTree>
    <p:extLst>
      <p:ext uri="{BB962C8B-B14F-4D97-AF65-F5344CB8AC3E}">
        <p14:creationId xmlns:p14="http://schemas.microsoft.com/office/powerpoint/2010/main" val="1868553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Organizatoriskie pasākumi siltumapgādes stratēģijām </a:t>
            </a:r>
            <a:endParaRPr lang="lv-LV" dirty="0"/>
          </a:p>
        </p:txBody>
      </p:sp>
      <p:sp>
        <p:nvSpPr>
          <p:cNvPr id="3" name="Satura vietturis 2"/>
          <p:cNvSpPr>
            <a:spLocks noGrp="1"/>
          </p:cNvSpPr>
          <p:nvPr>
            <p:ph idx="1"/>
          </p:nvPr>
        </p:nvSpPr>
        <p:spPr/>
        <p:txBody>
          <a:bodyPr/>
          <a:lstStyle/>
          <a:p>
            <a:r>
              <a:rPr lang="lv-LV" sz="2400" dirty="0" smtClean="0">
                <a:latin typeface="Times New Roman" panose="02020603050405020304" pitchFamily="18" charset="0"/>
                <a:cs typeface="Times New Roman" panose="02020603050405020304" pitchFamily="18" charset="0"/>
              </a:rPr>
              <a:t>Atbildība ( dienesti, darba grupas, amatpersonas) </a:t>
            </a:r>
          </a:p>
          <a:p>
            <a:r>
              <a:rPr lang="lv-LV" sz="2400" dirty="0" smtClean="0">
                <a:latin typeface="Times New Roman" panose="02020603050405020304" pitchFamily="18" charset="0"/>
                <a:cs typeface="Times New Roman" panose="02020603050405020304" pitchFamily="18" charset="0"/>
              </a:rPr>
              <a:t>Iepirkumu procedūras (zaļie iepirkumi, vispārīgā vienošanās) </a:t>
            </a:r>
          </a:p>
          <a:p>
            <a:r>
              <a:rPr lang="lv-LV" sz="2400" dirty="0" smtClean="0">
                <a:latin typeface="Times New Roman" panose="02020603050405020304" pitchFamily="18" charset="0"/>
                <a:cs typeface="Times New Roman" panose="02020603050405020304" pitchFamily="18" charset="0"/>
              </a:rPr>
              <a:t>Siltumapgādes sistēmas efektivitātes uzlabošana – no vienas puses energoresursu patēriņa efektīva izmantošana no otras- kā palielin</a:t>
            </a:r>
            <a:r>
              <a:rPr lang="lv-LV" sz="2400" dirty="0">
                <a:latin typeface="Times New Roman" panose="02020603050405020304" pitchFamily="18" charset="0"/>
                <a:cs typeface="Times New Roman" panose="02020603050405020304" pitchFamily="18" charset="0"/>
              </a:rPr>
              <a:t>ā</a:t>
            </a:r>
            <a:r>
              <a:rPr lang="lv-LV" sz="2400" dirty="0" smtClean="0">
                <a:latin typeface="Times New Roman" panose="02020603050405020304" pitchFamily="18" charset="0"/>
                <a:cs typeface="Times New Roman" panose="02020603050405020304" pitchFamily="18" charset="0"/>
              </a:rPr>
              <a:t>t apjomu</a:t>
            </a:r>
          </a:p>
          <a:p>
            <a:pPr marL="0" indent="0" algn="ctr">
              <a:buNone/>
            </a:pPr>
            <a:r>
              <a:rPr lang="lv-LV" sz="2400" b="1" dirty="0" err="1" smtClean="0">
                <a:latin typeface="Times New Roman" panose="02020603050405020304" pitchFamily="18" charset="0"/>
                <a:cs typeface="Times New Roman" panose="02020603050405020304" pitchFamily="18" charset="0"/>
              </a:rPr>
              <a:t>Energopārvaldības</a:t>
            </a:r>
            <a:r>
              <a:rPr lang="lv-LV" sz="2400" b="1" dirty="0" smtClean="0">
                <a:latin typeface="Times New Roman" panose="02020603050405020304" pitchFamily="18" charset="0"/>
                <a:cs typeface="Times New Roman" panose="02020603050405020304" pitchFamily="18" charset="0"/>
              </a:rPr>
              <a:t> sistēmas ieviešana pagastos</a:t>
            </a:r>
          </a:p>
          <a:p>
            <a:pPr marL="457200" indent="-457200" algn="just">
              <a:buAutoNum type="arabicPeriod"/>
            </a:pPr>
            <a:r>
              <a:rPr lang="lv-LV" sz="2400" b="1" dirty="0" smtClean="0">
                <a:latin typeface="Times New Roman" panose="02020603050405020304" pitchFamily="18" charset="0"/>
                <a:cs typeface="Times New Roman" panose="02020603050405020304" pitchFamily="18" charset="0"/>
              </a:rPr>
              <a:t>Sistēmas izveide (lēmums kas veic datu uzskaiti)</a:t>
            </a:r>
          </a:p>
          <a:p>
            <a:pPr marL="457200" indent="-457200" algn="just">
              <a:buAutoNum type="arabicPeriod"/>
            </a:pPr>
            <a:r>
              <a:rPr lang="lv-LV" sz="2400" b="1" dirty="0" smtClean="0">
                <a:latin typeface="Times New Roman" panose="02020603050405020304" pitchFamily="18" charset="0"/>
                <a:cs typeface="Times New Roman" panose="02020603050405020304" pitchFamily="18" charset="0"/>
              </a:rPr>
              <a:t>Datu apkopošana (skaitītāji, katras ēkas patēriņi)</a:t>
            </a:r>
          </a:p>
          <a:p>
            <a:pPr marL="457200" indent="-457200" algn="just">
              <a:buAutoNum type="arabicPeriod"/>
            </a:pPr>
            <a:r>
              <a:rPr lang="lv-LV" sz="2400" b="1" dirty="0" smtClean="0">
                <a:latin typeface="Times New Roman" panose="02020603050405020304" pitchFamily="18" charset="0"/>
                <a:cs typeface="Times New Roman" panose="02020603050405020304" pitchFamily="18" charset="0"/>
              </a:rPr>
              <a:t>Datu analīze (</a:t>
            </a:r>
            <a:r>
              <a:rPr lang="lv-LV" sz="2400" b="1" dirty="0" err="1" smtClean="0">
                <a:latin typeface="Times New Roman" panose="02020603050405020304" pitchFamily="18" charset="0"/>
                <a:cs typeface="Times New Roman" panose="02020603050405020304" pitchFamily="18" charset="0"/>
              </a:rPr>
              <a:t>piem</a:t>
            </a:r>
            <a:r>
              <a:rPr lang="lv-LV" sz="2400" b="1" dirty="0" smtClean="0">
                <a:latin typeface="Times New Roman" panose="02020603050405020304" pitchFamily="18" charset="0"/>
                <a:cs typeface="Times New Roman" panose="02020603050405020304" pitchFamily="18" charset="0"/>
              </a:rPr>
              <a:t>, lietderības koeficients katlu mājās) </a:t>
            </a:r>
          </a:p>
          <a:p>
            <a:pPr marL="457200" indent="-457200" algn="just">
              <a:buAutoNum type="arabicPeriod"/>
            </a:pPr>
            <a:r>
              <a:rPr lang="lv-LV" sz="2400" b="1" dirty="0" smtClean="0">
                <a:latin typeface="Times New Roman" panose="02020603050405020304" pitchFamily="18" charset="0"/>
                <a:cs typeface="Times New Roman" panose="02020603050405020304" pitchFamily="18" charset="0"/>
              </a:rPr>
              <a:t>Monitorings (tarifs un siltuma pašizmaksa) </a:t>
            </a:r>
          </a:p>
          <a:p>
            <a:pPr marL="457200" indent="-457200" algn="just">
              <a:buAutoNum type="arabicPeriod"/>
            </a:pPr>
            <a:r>
              <a:rPr lang="lv-LV" sz="2400" b="1" dirty="0" err="1" smtClean="0">
                <a:latin typeface="Times New Roman" panose="02020603050405020304" pitchFamily="18" charset="0"/>
                <a:cs typeface="Times New Roman" panose="02020603050405020304" pitchFamily="18" charset="0"/>
              </a:rPr>
              <a:t>Energopārvaldnieks</a:t>
            </a:r>
            <a:r>
              <a:rPr lang="lv-LV" sz="2400" b="1" dirty="0" smtClean="0">
                <a:latin typeface="Times New Roman" panose="02020603050405020304" pitchFamily="18" charset="0"/>
                <a:cs typeface="Times New Roman" panose="02020603050405020304" pitchFamily="18" charset="0"/>
              </a:rPr>
              <a:t> </a:t>
            </a:r>
          </a:p>
          <a:p>
            <a:pPr marL="0" indent="0">
              <a:buNone/>
            </a:pPr>
            <a:r>
              <a:rPr lang="lv-LV" sz="2400" dirty="0" smtClean="0">
                <a:latin typeface="Times New Roman" panose="02020603050405020304" pitchFamily="18" charset="0"/>
                <a:cs typeface="Times New Roman" panose="02020603050405020304" pitchFamily="18" charset="0"/>
              </a:rPr>
              <a:t> </a:t>
            </a:r>
            <a:endParaRPr lang="lv-LV" sz="2400" dirty="0">
              <a:latin typeface="Times New Roman" panose="02020603050405020304" pitchFamily="18" charset="0"/>
              <a:cs typeface="Times New Roman" panose="02020603050405020304" pitchFamily="18" charset="0"/>
            </a:endParaRPr>
          </a:p>
        </p:txBody>
      </p:sp>
      <p:sp>
        <p:nvSpPr>
          <p:cNvPr id="4" name="Datuma vietturis 3"/>
          <p:cNvSpPr>
            <a:spLocks noGrp="1"/>
          </p:cNvSpPr>
          <p:nvPr>
            <p:ph type="dt" sz="half" idx="10"/>
          </p:nvPr>
        </p:nvSpPr>
        <p:spPr/>
        <p:txBody>
          <a:bodyPr/>
          <a:lstStyle/>
          <a:p>
            <a:pPr defTabSz="457200" fontAlgn="base">
              <a:spcBef>
                <a:spcPct val="0"/>
              </a:spcBef>
              <a:spcAft>
                <a:spcPct val="0"/>
              </a:spcAft>
              <a:defRPr/>
            </a:pPr>
            <a:endParaRPr lang="fr-FR" dirty="0">
              <a:solidFill>
                <a:prstClr val="black"/>
              </a:solidFill>
            </a:endParaRPr>
          </a:p>
        </p:txBody>
      </p:sp>
      <p:sp>
        <p:nvSpPr>
          <p:cNvPr id="5" name="Kājenes vietturis 4"/>
          <p:cNvSpPr>
            <a:spLocks noGrp="1"/>
          </p:cNvSpPr>
          <p:nvPr>
            <p:ph type="ftr" sz="quarter" idx="11"/>
          </p:nvPr>
        </p:nvSpPr>
        <p:spPr>
          <a:xfrm>
            <a:off x="2915816" y="6356350"/>
            <a:ext cx="3103984" cy="365125"/>
          </a:xfrm>
        </p:spPr>
        <p:txBody>
          <a:bodyPr/>
          <a:lstStyle/>
          <a:p>
            <a:pPr defTabSz="457200" fontAlgn="base">
              <a:spcBef>
                <a:spcPct val="0"/>
              </a:spcBef>
              <a:spcAft>
                <a:spcPct val="0"/>
              </a:spcAft>
              <a:defRPr/>
            </a:pPr>
            <a:r>
              <a:rPr lang="lv-LV" dirty="0" smtClean="0">
                <a:solidFill>
                  <a:prstClr val="black"/>
                </a:solidFill>
              </a:rPr>
              <a:t>13.03.2015. A.Salmiņš- LPS </a:t>
            </a:r>
            <a:endParaRPr lang="fr-FR" dirty="0">
              <a:solidFill>
                <a:prstClr val="black"/>
              </a:solidFill>
            </a:endParaRPr>
          </a:p>
        </p:txBody>
      </p:sp>
      <p:sp>
        <p:nvSpPr>
          <p:cNvPr id="6" name="Slaida numura vietturis 5"/>
          <p:cNvSpPr>
            <a:spLocks noGrp="1"/>
          </p:cNvSpPr>
          <p:nvPr>
            <p:ph type="sldNum" sz="quarter" idx="12"/>
          </p:nvPr>
        </p:nvSpPr>
        <p:spPr/>
        <p:txBody>
          <a:bodyPr/>
          <a:lstStyle/>
          <a:p>
            <a:pPr defTabSz="457200" fontAlgn="base">
              <a:spcBef>
                <a:spcPct val="0"/>
              </a:spcBef>
              <a:spcAft>
                <a:spcPct val="0"/>
              </a:spcAft>
              <a:defRPr/>
            </a:pPr>
            <a:fld id="{8A18E39C-2F17-4F52-807F-CD9BA91E0827}" type="slidenum">
              <a:rPr lang="fr-FR" altLang="lv-LV" smtClean="0">
                <a:solidFill>
                  <a:prstClr val="black"/>
                </a:solidFill>
                <a:latin typeface="Arial" panose="020B0604020202020204" pitchFamily="34" charset="0"/>
              </a:rPr>
              <a:pPr defTabSz="457200" fontAlgn="base">
                <a:spcBef>
                  <a:spcPct val="0"/>
                </a:spcBef>
                <a:spcAft>
                  <a:spcPct val="0"/>
                </a:spcAft>
                <a:defRPr/>
              </a:pPr>
              <a:t>24</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2601303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latin typeface="Times New Roman" panose="02020603050405020304" pitchFamily="18" charset="0"/>
                <a:cs typeface="Times New Roman" panose="02020603050405020304" pitchFamily="18" charset="0"/>
              </a:rPr>
              <a:t>Siltumenerģijas gala patēriņa analīze </a:t>
            </a:r>
            <a:endParaRPr lang="lv-LV" dirty="0">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p:txBody>
          <a:bodyPr/>
          <a:lstStyle/>
          <a:p>
            <a:pPr marL="0" indent="0">
              <a:buNone/>
            </a:pPr>
            <a:r>
              <a:rPr lang="lv-LV" sz="2000" dirty="0" smtClean="0">
                <a:latin typeface="Times New Roman" panose="02020603050405020304" pitchFamily="18" charset="0"/>
                <a:cs typeface="Times New Roman" panose="02020603050405020304" pitchFamily="18" charset="0"/>
              </a:rPr>
              <a:t>1.siltumenerģijas </a:t>
            </a:r>
            <a:r>
              <a:rPr lang="lv-LV" sz="2000" dirty="0">
                <a:latin typeface="Times New Roman" panose="02020603050405020304" pitchFamily="18" charset="0"/>
                <a:cs typeface="Times New Roman" panose="02020603050405020304" pitchFamily="18" charset="0"/>
              </a:rPr>
              <a:t>patēriņš ēkās, kas pieslēgtas centralizētajai siltumapgādes sistēmai:</a:t>
            </a:r>
          </a:p>
          <a:p>
            <a:r>
              <a:rPr lang="lv-LV" sz="2000" dirty="0" smtClean="0">
                <a:latin typeface="Times New Roman" panose="02020603050405020304" pitchFamily="18" charset="0"/>
                <a:cs typeface="Times New Roman" panose="02020603050405020304" pitchFamily="18" charset="0"/>
              </a:rPr>
              <a:t> </a:t>
            </a:r>
            <a:r>
              <a:rPr lang="lv-LV" sz="2000" dirty="0">
                <a:latin typeface="Times New Roman" panose="02020603050405020304" pitchFamily="18" charset="0"/>
                <a:cs typeface="Times New Roman" panose="02020603050405020304" pitchFamily="18" charset="0"/>
              </a:rPr>
              <a:t>pašvaldības ēkās,</a:t>
            </a:r>
          </a:p>
          <a:p>
            <a:r>
              <a:rPr lang="lv-LV" sz="2000" dirty="0" smtClean="0">
                <a:latin typeface="Times New Roman" panose="02020603050405020304" pitchFamily="18" charset="0"/>
                <a:cs typeface="Times New Roman" panose="02020603050405020304" pitchFamily="18" charset="0"/>
              </a:rPr>
              <a:t> </a:t>
            </a:r>
            <a:r>
              <a:rPr lang="lv-LV" sz="2000" dirty="0">
                <a:latin typeface="Times New Roman" panose="02020603050405020304" pitchFamily="18" charset="0"/>
                <a:cs typeface="Times New Roman" panose="02020603050405020304" pitchFamily="18" charset="0"/>
              </a:rPr>
              <a:t>daudzdzīvokļu ēkās;</a:t>
            </a:r>
          </a:p>
          <a:p>
            <a:pPr marL="0" indent="0">
              <a:buNone/>
            </a:pPr>
            <a:r>
              <a:rPr lang="lv-LV" sz="2000" dirty="0" smtClean="0">
                <a:latin typeface="Times New Roman" panose="02020603050405020304" pitchFamily="18" charset="0"/>
                <a:cs typeface="Times New Roman" panose="02020603050405020304" pitchFamily="18" charset="0"/>
              </a:rPr>
              <a:t>2, </a:t>
            </a:r>
            <a:r>
              <a:rPr lang="lv-LV" sz="2000" dirty="0">
                <a:latin typeface="Times New Roman" panose="02020603050405020304" pitchFamily="18" charset="0"/>
                <a:cs typeface="Times New Roman" panose="02020603050405020304" pitchFamily="18" charset="0"/>
              </a:rPr>
              <a:t>elektroenerģijas patēriņš sabiedriskajā sektorā:</a:t>
            </a:r>
          </a:p>
          <a:p>
            <a:r>
              <a:rPr lang="lv-LV" sz="2000" dirty="0" smtClean="0">
                <a:latin typeface="Times New Roman" panose="02020603050405020304" pitchFamily="18" charset="0"/>
                <a:cs typeface="Times New Roman" panose="02020603050405020304" pitchFamily="18" charset="0"/>
              </a:rPr>
              <a:t> </a:t>
            </a:r>
            <a:r>
              <a:rPr lang="lv-LV" sz="2000" dirty="0">
                <a:latin typeface="Times New Roman" panose="02020603050405020304" pitchFamily="18" charset="0"/>
                <a:cs typeface="Times New Roman" panose="02020603050405020304" pitchFamily="18" charset="0"/>
              </a:rPr>
              <a:t>pašvaldības ēkās un iestādēs,</a:t>
            </a:r>
          </a:p>
          <a:p>
            <a:r>
              <a:rPr lang="lv-LV" sz="2000" dirty="0" smtClean="0">
                <a:latin typeface="Times New Roman" panose="02020603050405020304" pitchFamily="18" charset="0"/>
                <a:cs typeface="Times New Roman" panose="02020603050405020304" pitchFamily="18" charset="0"/>
              </a:rPr>
              <a:t> </a:t>
            </a:r>
            <a:r>
              <a:rPr lang="lv-LV" sz="2000" dirty="0">
                <a:latin typeface="Times New Roman" panose="02020603050405020304" pitchFamily="18" charset="0"/>
                <a:cs typeface="Times New Roman" panose="02020603050405020304" pitchFamily="18" charset="0"/>
              </a:rPr>
              <a:t>ielu apgaismojumā;</a:t>
            </a:r>
          </a:p>
          <a:p>
            <a:pPr marL="0" indent="0">
              <a:buNone/>
            </a:pPr>
            <a:r>
              <a:rPr lang="lv-LV" sz="2000" dirty="0" smtClean="0">
                <a:latin typeface="Times New Roman" panose="02020603050405020304" pitchFamily="18" charset="0"/>
                <a:cs typeface="Times New Roman" panose="02020603050405020304" pitchFamily="18" charset="0"/>
              </a:rPr>
              <a:t>3 enerģijas </a:t>
            </a:r>
            <a:r>
              <a:rPr lang="lv-LV" sz="2000" dirty="0">
                <a:latin typeface="Times New Roman" panose="02020603050405020304" pitchFamily="18" charset="0"/>
                <a:cs typeface="Times New Roman" panose="02020603050405020304" pitchFamily="18" charset="0"/>
              </a:rPr>
              <a:t>patēriņš transporta sektorā:</a:t>
            </a:r>
          </a:p>
          <a:p>
            <a:r>
              <a:rPr lang="lv-LV" sz="2000" dirty="0" smtClean="0">
                <a:latin typeface="Times New Roman" panose="02020603050405020304" pitchFamily="18" charset="0"/>
                <a:cs typeface="Times New Roman" panose="02020603050405020304" pitchFamily="18" charset="0"/>
              </a:rPr>
              <a:t> </a:t>
            </a:r>
            <a:r>
              <a:rPr lang="lv-LV" sz="2000" dirty="0">
                <a:latin typeface="Times New Roman" panose="02020603050405020304" pitchFamily="18" charset="0"/>
                <a:cs typeface="Times New Roman" panose="02020603050405020304" pitchFamily="18" charset="0"/>
              </a:rPr>
              <a:t>sabiedriskajam transportam,</a:t>
            </a:r>
          </a:p>
          <a:p>
            <a:r>
              <a:rPr lang="lv-LV" sz="2000" dirty="0" smtClean="0">
                <a:latin typeface="Times New Roman" panose="02020603050405020304" pitchFamily="18" charset="0"/>
                <a:cs typeface="Times New Roman" panose="02020603050405020304" pitchFamily="18" charset="0"/>
              </a:rPr>
              <a:t> </a:t>
            </a:r>
            <a:r>
              <a:rPr lang="lv-LV" sz="2000" dirty="0">
                <a:latin typeface="Times New Roman" panose="02020603050405020304" pitchFamily="18" charset="0"/>
                <a:cs typeface="Times New Roman" panose="02020603050405020304" pitchFamily="18" charset="0"/>
              </a:rPr>
              <a:t>pašvaldības autoparkam,</a:t>
            </a:r>
          </a:p>
          <a:p>
            <a:r>
              <a:rPr lang="lv-LV" sz="2000" dirty="0" smtClean="0">
                <a:latin typeface="Times New Roman" panose="02020603050405020304" pitchFamily="18" charset="0"/>
                <a:cs typeface="Times New Roman" panose="02020603050405020304" pitchFamily="18" charset="0"/>
              </a:rPr>
              <a:t> </a:t>
            </a:r>
            <a:r>
              <a:rPr lang="lv-LV" sz="2000" dirty="0">
                <a:latin typeface="Times New Roman" panose="02020603050405020304" pitchFamily="18" charset="0"/>
                <a:cs typeface="Times New Roman" panose="02020603050405020304" pitchFamily="18" charset="0"/>
              </a:rPr>
              <a:t>privātajam transportam.</a:t>
            </a:r>
          </a:p>
          <a:p>
            <a:endParaRPr lang="lv-LV" sz="2000" dirty="0">
              <a:latin typeface="Times New Roman" panose="02020603050405020304" pitchFamily="18" charset="0"/>
              <a:cs typeface="Times New Roman" panose="02020603050405020304" pitchFamily="18" charset="0"/>
            </a:endParaRPr>
          </a:p>
        </p:txBody>
      </p:sp>
      <p:sp>
        <p:nvSpPr>
          <p:cNvPr id="4" name="Datuma vietturis 3"/>
          <p:cNvSpPr>
            <a:spLocks noGrp="1"/>
          </p:cNvSpPr>
          <p:nvPr>
            <p:ph type="dt" sz="half" idx="10"/>
          </p:nvPr>
        </p:nvSpPr>
        <p:spPr/>
        <p:txBody>
          <a:bodyPr/>
          <a:lstStyle/>
          <a:p>
            <a:pPr defTabSz="457200" fontAlgn="base">
              <a:spcBef>
                <a:spcPct val="0"/>
              </a:spcBef>
              <a:spcAft>
                <a:spcPct val="0"/>
              </a:spcAft>
              <a:defRPr/>
            </a:pPr>
            <a:endParaRPr lang="fr-FR" dirty="0">
              <a:solidFill>
                <a:prstClr val="black"/>
              </a:solidFill>
            </a:endParaRPr>
          </a:p>
        </p:txBody>
      </p:sp>
      <p:sp>
        <p:nvSpPr>
          <p:cNvPr id="5" name="Kājenes vietturis 4"/>
          <p:cNvSpPr>
            <a:spLocks noGrp="1"/>
          </p:cNvSpPr>
          <p:nvPr>
            <p:ph type="ftr" sz="quarter" idx="11"/>
          </p:nvPr>
        </p:nvSpPr>
        <p:spPr>
          <a:xfrm>
            <a:off x="2843808" y="6356350"/>
            <a:ext cx="3175992" cy="365125"/>
          </a:xfrm>
        </p:spPr>
        <p:txBody>
          <a:bodyPr/>
          <a:lstStyle/>
          <a:p>
            <a:pPr defTabSz="457200" fontAlgn="base">
              <a:spcBef>
                <a:spcPct val="0"/>
              </a:spcBef>
              <a:spcAft>
                <a:spcPct val="0"/>
              </a:spcAft>
              <a:defRPr/>
            </a:pPr>
            <a:r>
              <a:rPr lang="lv-LV" dirty="0" smtClean="0">
                <a:solidFill>
                  <a:prstClr val="black"/>
                </a:solidFill>
              </a:rPr>
              <a:t>13.03.2015. A.Salmiņš- LPS </a:t>
            </a:r>
            <a:endParaRPr lang="fr-FR" dirty="0">
              <a:solidFill>
                <a:prstClr val="black"/>
              </a:solidFill>
            </a:endParaRPr>
          </a:p>
        </p:txBody>
      </p:sp>
      <p:sp>
        <p:nvSpPr>
          <p:cNvPr id="6" name="Slaida numura vietturis 5"/>
          <p:cNvSpPr>
            <a:spLocks noGrp="1"/>
          </p:cNvSpPr>
          <p:nvPr>
            <p:ph type="sldNum" sz="quarter" idx="12"/>
          </p:nvPr>
        </p:nvSpPr>
        <p:spPr/>
        <p:txBody>
          <a:bodyPr/>
          <a:lstStyle/>
          <a:p>
            <a:pPr defTabSz="457200" fontAlgn="base">
              <a:spcBef>
                <a:spcPct val="0"/>
              </a:spcBef>
              <a:spcAft>
                <a:spcPct val="0"/>
              </a:spcAft>
              <a:defRPr/>
            </a:pPr>
            <a:fld id="{8A18E39C-2F17-4F52-807F-CD9BA91E0827}" type="slidenum">
              <a:rPr lang="fr-FR" altLang="lv-LV" smtClean="0">
                <a:solidFill>
                  <a:prstClr val="black"/>
                </a:solidFill>
                <a:latin typeface="Arial" panose="020B0604020202020204" pitchFamily="34" charset="0"/>
              </a:rPr>
              <a:pPr defTabSz="457200" fontAlgn="base">
                <a:spcBef>
                  <a:spcPct val="0"/>
                </a:spcBef>
                <a:spcAft>
                  <a:spcPct val="0"/>
                </a:spcAft>
                <a:defRPr/>
              </a:pPr>
              <a:t>25</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1339303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Pasākumi</a:t>
            </a:r>
            <a:endParaRPr lang="lv-LV" dirty="0"/>
          </a:p>
        </p:txBody>
      </p:sp>
      <p:sp>
        <p:nvSpPr>
          <p:cNvPr id="3" name="Satura vietturis 2"/>
          <p:cNvSpPr>
            <a:spLocks noGrp="1"/>
          </p:cNvSpPr>
          <p:nvPr>
            <p:ph idx="1"/>
          </p:nvPr>
        </p:nvSpPr>
        <p:spPr/>
        <p:txBody>
          <a:bodyPr/>
          <a:lstStyle/>
          <a:p>
            <a:r>
              <a:rPr lang="lv-LV" dirty="0" smtClean="0">
                <a:latin typeface="Times New Roman" panose="02020603050405020304" pitchFamily="18" charset="0"/>
                <a:cs typeface="Times New Roman" panose="02020603050405020304" pitchFamily="18" charset="0"/>
              </a:rPr>
              <a:t>Kurināmā diversifikācija ( Rīga -3%,Jelgava 8.3%</a:t>
            </a:r>
          </a:p>
          <a:p>
            <a:r>
              <a:rPr lang="lv-LV" dirty="0" smtClean="0">
                <a:latin typeface="Times New Roman" panose="02020603050405020304" pitchFamily="18" charset="0"/>
                <a:cs typeface="Times New Roman" panose="02020603050405020304" pitchFamily="18" charset="0"/>
              </a:rPr>
              <a:t>Zudumu samazināšana, investīciju piesaiste</a:t>
            </a:r>
          </a:p>
          <a:p>
            <a:r>
              <a:rPr lang="lv-LV" dirty="0" smtClean="0">
                <a:latin typeface="Times New Roman" panose="02020603050405020304" pitchFamily="18" charset="0"/>
                <a:cs typeface="Times New Roman" panose="02020603050405020304" pitchFamily="18" charset="0"/>
              </a:rPr>
              <a:t>Darbs ar parādniekiem</a:t>
            </a:r>
          </a:p>
          <a:p>
            <a:r>
              <a:rPr lang="lv-LV" dirty="0" smtClean="0">
                <a:latin typeface="Times New Roman" panose="02020603050405020304" pitchFamily="18" charset="0"/>
                <a:cs typeface="Times New Roman" panose="02020603050405020304" pitchFamily="18" charset="0"/>
              </a:rPr>
              <a:t>Pakalpojuma apjoma palielināšana </a:t>
            </a:r>
            <a:endParaRPr lang="lv-LV" dirty="0">
              <a:latin typeface="Times New Roman" panose="02020603050405020304" pitchFamily="18" charset="0"/>
              <a:cs typeface="Times New Roman" panose="02020603050405020304" pitchFamily="18" charset="0"/>
            </a:endParaRPr>
          </a:p>
        </p:txBody>
      </p:sp>
      <p:sp>
        <p:nvSpPr>
          <p:cNvPr id="4" name="Datuma vietturis 3"/>
          <p:cNvSpPr>
            <a:spLocks noGrp="1"/>
          </p:cNvSpPr>
          <p:nvPr>
            <p:ph type="dt" sz="half" idx="10"/>
          </p:nvPr>
        </p:nvSpPr>
        <p:spPr/>
        <p:txBody>
          <a:bodyPr/>
          <a:lstStyle/>
          <a:p>
            <a:pPr defTabSz="457200" fontAlgn="base">
              <a:spcBef>
                <a:spcPct val="0"/>
              </a:spcBef>
              <a:spcAft>
                <a:spcPct val="0"/>
              </a:spcAft>
              <a:defRPr/>
            </a:pPr>
            <a:endParaRPr lang="fr-FR" dirty="0">
              <a:solidFill>
                <a:prstClr val="black"/>
              </a:solidFill>
            </a:endParaRPr>
          </a:p>
        </p:txBody>
      </p:sp>
      <p:sp>
        <p:nvSpPr>
          <p:cNvPr id="5" name="Kājenes vietturis 4"/>
          <p:cNvSpPr>
            <a:spLocks noGrp="1"/>
          </p:cNvSpPr>
          <p:nvPr>
            <p:ph type="ftr" sz="quarter" idx="11"/>
          </p:nvPr>
        </p:nvSpPr>
        <p:spPr>
          <a:xfrm>
            <a:off x="2843808" y="6356350"/>
            <a:ext cx="3175992" cy="365125"/>
          </a:xfrm>
        </p:spPr>
        <p:txBody>
          <a:bodyPr/>
          <a:lstStyle/>
          <a:p>
            <a:pPr defTabSz="457200" fontAlgn="base">
              <a:spcBef>
                <a:spcPct val="0"/>
              </a:spcBef>
              <a:spcAft>
                <a:spcPct val="0"/>
              </a:spcAft>
              <a:defRPr/>
            </a:pPr>
            <a:r>
              <a:rPr lang="lv-LV" dirty="0" smtClean="0">
                <a:solidFill>
                  <a:prstClr val="black"/>
                </a:solidFill>
              </a:rPr>
              <a:t>13.03.2015. A.Salmiņš- LPS </a:t>
            </a:r>
            <a:endParaRPr lang="fr-FR" dirty="0">
              <a:solidFill>
                <a:prstClr val="black"/>
              </a:solidFill>
            </a:endParaRPr>
          </a:p>
        </p:txBody>
      </p:sp>
      <p:sp>
        <p:nvSpPr>
          <p:cNvPr id="6" name="Slaida numura vietturis 5"/>
          <p:cNvSpPr>
            <a:spLocks noGrp="1"/>
          </p:cNvSpPr>
          <p:nvPr>
            <p:ph type="sldNum" sz="quarter" idx="12"/>
          </p:nvPr>
        </p:nvSpPr>
        <p:spPr/>
        <p:txBody>
          <a:bodyPr/>
          <a:lstStyle/>
          <a:p>
            <a:pPr defTabSz="457200" fontAlgn="base">
              <a:spcBef>
                <a:spcPct val="0"/>
              </a:spcBef>
              <a:spcAft>
                <a:spcPct val="0"/>
              </a:spcAft>
              <a:defRPr/>
            </a:pPr>
            <a:fld id="{8A18E39C-2F17-4F52-807F-CD9BA91E0827}" type="slidenum">
              <a:rPr lang="fr-FR" altLang="lv-LV" smtClean="0">
                <a:solidFill>
                  <a:prstClr val="black"/>
                </a:solidFill>
                <a:latin typeface="Arial" panose="020B0604020202020204" pitchFamily="34" charset="0"/>
              </a:rPr>
              <a:pPr defTabSz="457200" fontAlgn="base">
                <a:spcBef>
                  <a:spcPct val="0"/>
                </a:spcBef>
                <a:spcAft>
                  <a:spcPct val="0"/>
                </a:spcAft>
                <a:defRPr/>
              </a:pPr>
              <a:t>26</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2965077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bwMode="auto">
          <a:xfrm>
            <a:off x="1101725" y="57150"/>
            <a:ext cx="6221413" cy="1360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lv-LV" altLang="lv-LV" smtClean="0"/>
              <a:t>Energoefektivitāte -ES</a:t>
            </a:r>
          </a:p>
        </p:txBody>
      </p:sp>
      <p:sp>
        <p:nvSpPr>
          <p:cNvPr id="6553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lv-LV" altLang="lv-LV" sz="2000" dirty="0" smtClean="0">
                <a:latin typeface="Times New Roman" panose="02020603050405020304" pitchFamily="18" charset="0"/>
                <a:cs typeface="Times New Roman" panose="02020603050405020304" pitchFamily="18" charset="0"/>
              </a:rPr>
              <a:t>Veicināt efektīvu energoresursu izmantošanu vai enerģijas patēriņa samazināšanu apstrādes rūpniecības nozarē</a:t>
            </a:r>
          </a:p>
          <a:p>
            <a:r>
              <a:rPr lang="lv-LV" altLang="lv-LV" sz="2000" dirty="0" smtClean="0">
                <a:latin typeface="Times New Roman" panose="02020603050405020304" pitchFamily="18" charset="0"/>
                <a:cs typeface="Times New Roman" panose="02020603050405020304" pitchFamily="18" charset="0"/>
              </a:rPr>
              <a:t>Industriālo ēku energoefektivitāte (32.6 milj. EUR)</a:t>
            </a:r>
          </a:p>
          <a:p>
            <a:r>
              <a:rPr lang="lv-LV" altLang="lv-LV" sz="2000" dirty="0" smtClean="0">
                <a:latin typeface="Times New Roman" panose="02020603050405020304" pitchFamily="18" charset="0"/>
                <a:cs typeface="Times New Roman" panose="02020603050405020304" pitchFamily="18" charset="0"/>
              </a:rPr>
              <a:t>Veicināt energoefektivitātes paaugstināšanu publiskajās un dzīvojamās ēkās</a:t>
            </a:r>
          </a:p>
          <a:p>
            <a:r>
              <a:rPr lang="lv-LV" altLang="lv-LV" sz="2000" dirty="0" smtClean="0">
                <a:latin typeface="Times New Roman" panose="02020603050405020304" pitchFamily="18" charset="0"/>
                <a:cs typeface="Times New Roman" panose="02020603050405020304" pitchFamily="18" charset="0"/>
              </a:rPr>
              <a:t>Publiskās ēkās (98.6 milj. EUR)</a:t>
            </a:r>
          </a:p>
          <a:p>
            <a:r>
              <a:rPr lang="lv-LV" altLang="lv-LV" sz="2000" dirty="0" smtClean="0">
                <a:latin typeface="Times New Roman" panose="02020603050405020304" pitchFamily="18" charset="0"/>
                <a:cs typeface="Times New Roman" panose="02020603050405020304" pitchFamily="18" charset="0"/>
              </a:rPr>
              <a:t>Dzīvojamās ēkas (150 milj. EUR)</a:t>
            </a:r>
          </a:p>
          <a:p>
            <a:r>
              <a:rPr lang="lv-LV" altLang="lv-LV" sz="2000" dirty="0" smtClean="0">
                <a:latin typeface="Times New Roman" panose="02020603050405020304" pitchFamily="18" charset="0"/>
                <a:cs typeface="Times New Roman" panose="02020603050405020304" pitchFamily="18" charset="0"/>
              </a:rPr>
              <a:t>Veicināt energoefektivitāti un vietējo atjaunojamo energoresursu izmantošanu centralizētajā siltumapgādē</a:t>
            </a:r>
          </a:p>
          <a:p>
            <a:r>
              <a:rPr lang="lv-LV" altLang="lv-LV" sz="2000" dirty="0" smtClean="0">
                <a:latin typeface="Times New Roman" panose="02020603050405020304" pitchFamily="18" charset="0"/>
                <a:cs typeface="Times New Roman" panose="02020603050405020304" pitchFamily="18" charset="0"/>
              </a:rPr>
              <a:t>AER izmantošana centralizētajā siltumapgādē un siltumtrašu </a:t>
            </a:r>
            <a:r>
              <a:rPr lang="lv-LV" altLang="lv-LV" sz="2000" dirty="0" err="1" smtClean="0">
                <a:latin typeface="Times New Roman" panose="02020603050405020304" pitchFamily="18" charset="0"/>
                <a:cs typeface="Times New Roman" panose="02020603050405020304" pitchFamily="18" charset="0"/>
              </a:rPr>
              <a:t>energoefektiviāte</a:t>
            </a:r>
            <a:r>
              <a:rPr lang="lv-LV" altLang="lv-LV" sz="2000" dirty="0" smtClean="0">
                <a:latin typeface="Times New Roman" panose="02020603050405020304" pitchFamily="18" charset="0"/>
                <a:cs typeface="Times New Roman" panose="02020603050405020304" pitchFamily="18" charset="0"/>
              </a:rPr>
              <a:t> (53.3 milj. EUR)</a:t>
            </a:r>
          </a:p>
        </p:txBody>
      </p:sp>
      <p:sp>
        <p:nvSpPr>
          <p:cNvPr id="6554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fr-FR" altLang="lv-LV" dirty="0" smtClean="0"/>
          </a:p>
        </p:txBody>
      </p:sp>
      <p:sp>
        <p:nvSpPr>
          <p:cNvPr id="65541" name="Footer Placeholder 4"/>
          <p:cNvSpPr>
            <a:spLocks noGrp="1"/>
          </p:cNvSpPr>
          <p:nvPr>
            <p:ph type="ftr" sz="quarter" idx="11"/>
          </p:nvPr>
        </p:nvSpPr>
        <p:spPr bwMode="auto">
          <a:xfrm>
            <a:off x="2915816" y="6356350"/>
            <a:ext cx="310398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lv-LV" altLang="lv-LV" dirty="0" smtClean="0"/>
              <a:t>13.03.2015. A.Salmiņš- LPS </a:t>
            </a:r>
            <a:endParaRPr lang="fr-FR" altLang="lv-LV" dirty="0" smtClean="0"/>
          </a:p>
        </p:txBody>
      </p:sp>
      <p:sp>
        <p:nvSpPr>
          <p:cNvPr id="655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D26210F0-4DE7-4D34-9B19-922204CF1463}" type="slidenum">
              <a:rPr lang="fr-FR" altLang="lv-LV" smtClean="0"/>
              <a:pPr/>
              <a:t>27</a:t>
            </a:fld>
            <a:endParaRPr lang="fr-FR" altLang="lv-LV" smtClean="0"/>
          </a:p>
        </p:txBody>
      </p:sp>
    </p:spTree>
    <p:extLst>
      <p:ext uri="{BB962C8B-B14F-4D97-AF65-F5344CB8AC3E}">
        <p14:creationId xmlns:p14="http://schemas.microsoft.com/office/powerpoint/2010/main" val="1334127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Objektīvi iemesli </a:t>
            </a:r>
            <a:endParaRPr lang="lv-LV" dirty="0"/>
          </a:p>
        </p:txBody>
      </p:sp>
      <p:sp>
        <p:nvSpPr>
          <p:cNvPr id="3" name="Satura vietturis 2"/>
          <p:cNvSpPr>
            <a:spLocks noGrp="1"/>
          </p:cNvSpPr>
          <p:nvPr>
            <p:ph idx="1"/>
          </p:nvPr>
        </p:nvSpPr>
        <p:spPr/>
        <p:txBody>
          <a:bodyPr/>
          <a:lstStyle/>
          <a:p>
            <a:r>
              <a:rPr lang="lv-LV" sz="2800" dirty="0" smtClean="0">
                <a:latin typeface="Times New Roman" panose="02020603050405020304" pitchFamily="18" charset="0"/>
                <a:cs typeface="Times New Roman" panose="02020603050405020304" pitchFamily="18" charset="0"/>
              </a:rPr>
              <a:t>Kurināmā izmaksas</a:t>
            </a:r>
          </a:p>
          <a:p>
            <a:r>
              <a:rPr lang="lv-LV" sz="2800" dirty="0" smtClean="0">
                <a:latin typeface="Times New Roman" panose="02020603050405020304" pitchFamily="18" charset="0"/>
                <a:cs typeface="Times New Roman" panose="02020603050405020304" pitchFamily="18" charset="0"/>
              </a:rPr>
              <a:t>Investīcijas siltumtīklos- zudumu samazināšana</a:t>
            </a:r>
          </a:p>
          <a:p>
            <a:r>
              <a:rPr lang="lv-LV" sz="2800" dirty="0" smtClean="0">
                <a:latin typeface="Times New Roman" panose="02020603050405020304" pitchFamily="18" charset="0"/>
                <a:cs typeface="Times New Roman" panose="02020603050405020304" pitchFamily="18" charset="0"/>
              </a:rPr>
              <a:t>Atšķiras siltumtrašu garumi, slodžu blīvumi, patērētāju īpatsvars siltumtarifu zonās </a:t>
            </a:r>
          </a:p>
          <a:p>
            <a:r>
              <a:rPr lang="lv-LV" sz="2800" dirty="0" smtClean="0">
                <a:latin typeface="Times New Roman" panose="02020603050405020304" pitchFamily="18" charset="0"/>
                <a:cs typeface="Times New Roman" panose="02020603050405020304" pitchFamily="18" charset="0"/>
              </a:rPr>
              <a:t>Rīgas siltums un elektrības cenas</a:t>
            </a:r>
          </a:p>
          <a:p>
            <a:r>
              <a:rPr lang="lv-LV" sz="2800" dirty="0" smtClean="0">
                <a:latin typeface="Times New Roman" panose="02020603050405020304" pitchFamily="18" charset="0"/>
                <a:cs typeface="Times New Roman" panose="02020603050405020304" pitchFamily="18" charset="0"/>
              </a:rPr>
              <a:t>Privātās koģenerācijas stacijas un pašvaldību siltuma uzņēmumi </a:t>
            </a:r>
          </a:p>
          <a:p>
            <a:r>
              <a:rPr lang="lv-LV" sz="2800" dirty="0">
                <a:latin typeface="Times New Roman" panose="02020603050405020304" pitchFamily="18" charset="0"/>
                <a:cs typeface="Times New Roman" panose="02020603050405020304" pitchFamily="18" charset="0"/>
              </a:rPr>
              <a:t>Zudumi – skaitītāji – pagasti </a:t>
            </a:r>
          </a:p>
          <a:p>
            <a:endParaRPr lang="lv-LV" sz="2800" dirty="0">
              <a:latin typeface="Times New Roman" panose="02020603050405020304" pitchFamily="18" charset="0"/>
              <a:cs typeface="Times New Roman" panose="02020603050405020304" pitchFamily="18" charset="0"/>
            </a:endParaRPr>
          </a:p>
        </p:txBody>
      </p:sp>
      <p:sp>
        <p:nvSpPr>
          <p:cNvPr id="4" name="Datuma vietturis 3"/>
          <p:cNvSpPr>
            <a:spLocks noGrp="1"/>
          </p:cNvSpPr>
          <p:nvPr>
            <p:ph type="dt" sz="half" idx="10"/>
          </p:nvPr>
        </p:nvSpPr>
        <p:spPr/>
        <p:txBody>
          <a:bodyPr/>
          <a:lstStyle/>
          <a:p>
            <a:pPr defTabSz="457200" fontAlgn="base">
              <a:spcBef>
                <a:spcPct val="0"/>
              </a:spcBef>
              <a:spcAft>
                <a:spcPct val="0"/>
              </a:spcAft>
              <a:defRPr/>
            </a:pPr>
            <a:endParaRPr lang="fr-FR" dirty="0">
              <a:solidFill>
                <a:prstClr val="black"/>
              </a:solidFill>
            </a:endParaRPr>
          </a:p>
        </p:txBody>
      </p:sp>
      <p:sp>
        <p:nvSpPr>
          <p:cNvPr id="5" name="Kājenes vietturis 4"/>
          <p:cNvSpPr>
            <a:spLocks noGrp="1"/>
          </p:cNvSpPr>
          <p:nvPr>
            <p:ph type="ftr" sz="quarter" idx="11"/>
          </p:nvPr>
        </p:nvSpPr>
        <p:spPr>
          <a:xfrm>
            <a:off x="2915816" y="6356350"/>
            <a:ext cx="3103984" cy="365125"/>
          </a:xfrm>
        </p:spPr>
        <p:txBody>
          <a:bodyPr/>
          <a:lstStyle/>
          <a:p>
            <a:pPr defTabSz="457200" fontAlgn="base">
              <a:spcBef>
                <a:spcPct val="0"/>
              </a:spcBef>
              <a:spcAft>
                <a:spcPct val="0"/>
              </a:spcAft>
              <a:defRPr/>
            </a:pPr>
            <a:r>
              <a:rPr lang="lv-LV" smtClean="0">
                <a:solidFill>
                  <a:prstClr val="black"/>
                </a:solidFill>
              </a:rPr>
              <a:t>13.03.2015. A.Salmiņš- LPS </a:t>
            </a:r>
            <a:endParaRPr lang="fr-FR">
              <a:solidFill>
                <a:prstClr val="black"/>
              </a:solidFill>
            </a:endParaRPr>
          </a:p>
        </p:txBody>
      </p:sp>
      <p:sp>
        <p:nvSpPr>
          <p:cNvPr id="6" name="Slaida numura vietturis 5"/>
          <p:cNvSpPr>
            <a:spLocks noGrp="1"/>
          </p:cNvSpPr>
          <p:nvPr>
            <p:ph type="sldNum" sz="quarter" idx="12"/>
          </p:nvPr>
        </p:nvSpPr>
        <p:spPr/>
        <p:txBody>
          <a:bodyPr/>
          <a:lstStyle/>
          <a:p>
            <a:pPr defTabSz="457200" fontAlgn="base">
              <a:spcBef>
                <a:spcPct val="0"/>
              </a:spcBef>
              <a:spcAft>
                <a:spcPct val="0"/>
              </a:spcAft>
              <a:defRPr/>
            </a:pPr>
            <a:fld id="{8A18E39C-2F17-4F52-807F-CD9BA91E0827}" type="slidenum">
              <a:rPr lang="fr-FR" altLang="lv-LV" smtClean="0">
                <a:solidFill>
                  <a:prstClr val="black"/>
                </a:solidFill>
                <a:latin typeface="Arial" panose="020B0604020202020204" pitchFamily="34" charset="0"/>
              </a:rPr>
              <a:pPr defTabSz="457200" fontAlgn="base">
                <a:spcBef>
                  <a:spcPct val="0"/>
                </a:spcBef>
                <a:spcAft>
                  <a:spcPct val="0"/>
                </a:spcAft>
                <a:defRPr/>
              </a:pPr>
              <a:t>28</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3960488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Riski </a:t>
            </a:r>
            <a:endParaRPr lang="lv-LV" dirty="0"/>
          </a:p>
        </p:txBody>
      </p:sp>
      <p:sp>
        <p:nvSpPr>
          <p:cNvPr id="3" name="Satura vietturis 2"/>
          <p:cNvSpPr>
            <a:spLocks noGrp="1"/>
          </p:cNvSpPr>
          <p:nvPr>
            <p:ph idx="1"/>
          </p:nvPr>
        </p:nvSpPr>
        <p:spPr/>
        <p:txBody>
          <a:bodyPr/>
          <a:lstStyle/>
          <a:p>
            <a:pPr algn="just"/>
            <a:r>
              <a:rPr lang="lv-LV" dirty="0" smtClean="0"/>
              <a:t>  </a:t>
            </a:r>
            <a:r>
              <a:rPr lang="lv-LV" dirty="0" smtClean="0">
                <a:latin typeface="Times New Roman" panose="02020603050405020304" pitchFamily="18" charset="0"/>
                <a:cs typeface="Times New Roman" panose="02020603050405020304" pitchFamily="18" charset="0"/>
              </a:rPr>
              <a:t>ierobežojumi atjaunojamā koģenerācijas atbalstam ar elektroenerģijas iepirkuma cenu un subsidētās enerģijas nodoklis</a:t>
            </a:r>
          </a:p>
          <a:p>
            <a:pPr algn="just"/>
            <a:r>
              <a:rPr lang="lv-LV" dirty="0" smtClean="0">
                <a:latin typeface="Times New Roman" panose="02020603050405020304" pitchFamily="18" charset="0"/>
                <a:cs typeface="Times New Roman" panose="02020603050405020304" pitchFamily="18" charset="0"/>
              </a:rPr>
              <a:t>nav skaidrības  par Energoefektivitātes direktīvas ieviešanas pasākumiem</a:t>
            </a:r>
          </a:p>
          <a:p>
            <a:pPr algn="just"/>
            <a:r>
              <a:rPr lang="lv-LV" dirty="0" smtClean="0">
                <a:latin typeface="Times New Roman" panose="02020603050405020304" pitchFamily="18" charset="0"/>
                <a:cs typeface="Times New Roman" panose="02020603050405020304" pitchFamily="18" charset="0"/>
              </a:rPr>
              <a:t>Esošais modelis pieļauj ievērojamu siltumapgādes  tarifu pieaugumu </a:t>
            </a:r>
          </a:p>
        </p:txBody>
      </p:sp>
      <p:sp>
        <p:nvSpPr>
          <p:cNvPr id="4" name="Datuma vietturis 3"/>
          <p:cNvSpPr>
            <a:spLocks noGrp="1"/>
          </p:cNvSpPr>
          <p:nvPr>
            <p:ph type="dt" sz="half" idx="10"/>
          </p:nvPr>
        </p:nvSpPr>
        <p:spPr/>
        <p:txBody>
          <a:bodyPr/>
          <a:lstStyle/>
          <a:p>
            <a:pPr defTabSz="457200" fontAlgn="base">
              <a:spcBef>
                <a:spcPct val="0"/>
              </a:spcBef>
              <a:spcAft>
                <a:spcPct val="0"/>
              </a:spcAft>
              <a:defRPr/>
            </a:pPr>
            <a:endParaRPr lang="fr-FR" dirty="0">
              <a:solidFill>
                <a:prstClr val="black"/>
              </a:solidFill>
            </a:endParaRPr>
          </a:p>
        </p:txBody>
      </p:sp>
      <p:sp>
        <p:nvSpPr>
          <p:cNvPr id="5" name="Kājenes vietturis 4"/>
          <p:cNvSpPr>
            <a:spLocks noGrp="1"/>
          </p:cNvSpPr>
          <p:nvPr>
            <p:ph type="ftr" sz="quarter" idx="11"/>
          </p:nvPr>
        </p:nvSpPr>
        <p:spPr>
          <a:xfrm>
            <a:off x="2915816" y="6356350"/>
            <a:ext cx="3103984" cy="365125"/>
          </a:xfrm>
        </p:spPr>
        <p:txBody>
          <a:bodyPr/>
          <a:lstStyle/>
          <a:p>
            <a:pPr defTabSz="457200" fontAlgn="base">
              <a:spcBef>
                <a:spcPct val="0"/>
              </a:spcBef>
              <a:spcAft>
                <a:spcPct val="0"/>
              </a:spcAft>
              <a:defRPr/>
            </a:pPr>
            <a:r>
              <a:rPr lang="lv-LV" dirty="0" smtClean="0">
                <a:solidFill>
                  <a:prstClr val="black"/>
                </a:solidFill>
              </a:rPr>
              <a:t>13.03.2015. A.Salmiņš- LPS </a:t>
            </a:r>
            <a:endParaRPr lang="fr-FR" dirty="0">
              <a:solidFill>
                <a:prstClr val="black"/>
              </a:solidFill>
            </a:endParaRPr>
          </a:p>
        </p:txBody>
      </p:sp>
      <p:sp>
        <p:nvSpPr>
          <p:cNvPr id="6" name="Slaida numura vietturis 5"/>
          <p:cNvSpPr>
            <a:spLocks noGrp="1"/>
          </p:cNvSpPr>
          <p:nvPr>
            <p:ph type="sldNum" sz="quarter" idx="12"/>
          </p:nvPr>
        </p:nvSpPr>
        <p:spPr/>
        <p:txBody>
          <a:bodyPr/>
          <a:lstStyle/>
          <a:p>
            <a:pPr defTabSz="457200" fontAlgn="base">
              <a:spcBef>
                <a:spcPct val="0"/>
              </a:spcBef>
              <a:spcAft>
                <a:spcPct val="0"/>
              </a:spcAft>
              <a:defRPr/>
            </a:pPr>
            <a:fld id="{8A18E39C-2F17-4F52-807F-CD9BA91E0827}" type="slidenum">
              <a:rPr lang="fr-FR" altLang="lv-LV" smtClean="0">
                <a:solidFill>
                  <a:prstClr val="black"/>
                </a:solidFill>
                <a:latin typeface="Arial" panose="020B0604020202020204" pitchFamily="34" charset="0"/>
              </a:rPr>
              <a:pPr defTabSz="457200" fontAlgn="base">
                <a:spcBef>
                  <a:spcPct val="0"/>
                </a:spcBef>
                <a:spcAft>
                  <a:spcPct val="0"/>
                </a:spcAft>
                <a:defRPr/>
              </a:pPr>
              <a:t>29</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2088682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Publiski pakalpojumi </a:t>
            </a:r>
            <a:endParaRPr lang="lv-LV" dirty="0"/>
          </a:p>
        </p:txBody>
      </p:sp>
      <p:sp>
        <p:nvSpPr>
          <p:cNvPr id="3" name="Satura vietturis 2"/>
          <p:cNvSpPr>
            <a:spLocks noGrp="1"/>
          </p:cNvSpPr>
          <p:nvPr>
            <p:ph idx="1"/>
          </p:nvPr>
        </p:nvSpPr>
        <p:spPr/>
        <p:txBody>
          <a:bodyPr>
            <a:noAutofit/>
          </a:bodyPr>
          <a:lstStyle/>
          <a:p>
            <a:pPr marL="0" indent="0" algn="just">
              <a:buNone/>
            </a:pPr>
            <a:r>
              <a:rPr lang="lv-LV" sz="2000" dirty="0">
                <a:latin typeface="Times New Roman" panose="02020603050405020304" pitchFamily="18" charset="0"/>
                <a:cs typeface="Times New Roman" panose="02020603050405020304" pitchFamily="18" charset="0"/>
              </a:rPr>
              <a:t>P</a:t>
            </a:r>
            <a:r>
              <a:rPr lang="lv-LV" sz="2000" dirty="0" smtClean="0">
                <a:latin typeface="Times New Roman" panose="02020603050405020304" pitchFamily="18" charset="0"/>
                <a:cs typeface="Times New Roman" panose="02020603050405020304" pitchFamily="18" charset="0"/>
              </a:rPr>
              <a:t>ēc </a:t>
            </a:r>
            <a:r>
              <a:rPr lang="lv-LV" sz="2000" dirty="0">
                <a:latin typeface="Times New Roman" panose="02020603050405020304" pitchFamily="18" charset="0"/>
                <a:cs typeface="Times New Roman" panose="02020603050405020304" pitchFamily="18" charset="0"/>
              </a:rPr>
              <a:t>ekonomiskās būtības pašvaldības uzņēmumiem ir sabiedriskā pakalpojuma licences, tie nodrošina patērētājiem (sabiedrisko pakalpojumu lietotājiem) iespēju saņemt nepārtrauktus, drošus un kvalitatīvus sabiedriskos pakalpojumus, tarifi (cenas) atbilst ekonomiski pamatotām izmaksām un nav veidoti ar mērķi pelnīt un tāpēc: </a:t>
            </a:r>
          </a:p>
          <a:p>
            <a:pPr algn="just"/>
            <a:r>
              <a:rPr lang="lv-LV" sz="2000" dirty="0" smtClean="0">
                <a:latin typeface="Times New Roman" panose="02020603050405020304" pitchFamily="18" charset="0"/>
                <a:cs typeface="Times New Roman" panose="02020603050405020304" pitchFamily="18" charset="0"/>
              </a:rPr>
              <a:t>Siltumapgādes, ūdensapgādes un kanalizācijas un atkritumu apsaimniekošanas  </a:t>
            </a:r>
            <a:r>
              <a:rPr lang="lv-LV" sz="2000" dirty="0">
                <a:latin typeface="Times New Roman" panose="02020603050405020304" pitchFamily="18" charset="0"/>
                <a:cs typeface="Times New Roman" panose="02020603050405020304" pitchFamily="18" charset="0"/>
              </a:rPr>
              <a:t>pakalpojumi iedzīvotājiem nav uzskatāmi par komercpakalpojumiem; </a:t>
            </a:r>
          </a:p>
          <a:p>
            <a:pPr algn="just"/>
            <a:r>
              <a:rPr lang="lv-LV" sz="2000" dirty="0" smtClean="0">
                <a:latin typeface="Times New Roman" panose="02020603050405020304" pitchFamily="18" charset="0"/>
                <a:cs typeface="Times New Roman" panose="02020603050405020304" pitchFamily="18" charset="0"/>
              </a:rPr>
              <a:t>Pašvaldību </a:t>
            </a:r>
            <a:r>
              <a:rPr lang="lv-LV" sz="2000" dirty="0">
                <a:latin typeface="Times New Roman" panose="02020603050405020304" pitchFamily="18" charset="0"/>
                <a:cs typeface="Times New Roman" panose="02020603050405020304" pitchFamily="18" charset="0"/>
              </a:rPr>
              <a:t>finansiālā noslāņošanās, sabiedriskā pakalpojuma jomā saduras ar jēdzienu  “budžeta iespējas”; </a:t>
            </a:r>
            <a:endParaRPr lang="lv-LV" sz="2000" dirty="0" smtClean="0">
              <a:latin typeface="Times New Roman" panose="02020603050405020304" pitchFamily="18" charset="0"/>
              <a:cs typeface="Times New Roman" panose="02020603050405020304" pitchFamily="18" charset="0"/>
            </a:endParaRPr>
          </a:p>
          <a:p>
            <a:pPr algn="just"/>
            <a:r>
              <a:rPr lang="lv-LV" sz="2000" dirty="0" smtClean="0">
                <a:latin typeface="Times New Roman" panose="02020603050405020304" pitchFamily="18" charset="0"/>
                <a:cs typeface="Times New Roman" panose="02020603050405020304" pitchFamily="18" charset="0"/>
              </a:rPr>
              <a:t>Sabiedriskais transports atbilst regulētas konkurences principiem. Tarifi tiek rēķināti atbilstoši  ekonomiski pamatotām izmaksām, bet ne tikai, Kompetenta institūcija var samazināt tarifu , attiecīgi to </a:t>
            </a:r>
            <a:r>
              <a:rPr lang="lv-LV" sz="2000" dirty="0" smtClean="0">
                <a:latin typeface="Times New Roman" panose="02020603050405020304" pitchFamily="18" charset="0"/>
                <a:cs typeface="Times New Roman" panose="02020603050405020304" pitchFamily="18" charset="0"/>
              </a:rPr>
              <a:t>kompensējot.</a:t>
            </a:r>
            <a:endParaRPr lang="lv-LV" sz="2000" dirty="0">
              <a:latin typeface="Times New Roman" panose="02020603050405020304" pitchFamily="18" charset="0"/>
              <a:cs typeface="Times New Roman" panose="02020603050405020304" pitchFamily="18" charset="0"/>
            </a:endParaRPr>
          </a:p>
          <a:p>
            <a:pPr marL="0" indent="0" algn="just">
              <a:buNone/>
            </a:pPr>
            <a:r>
              <a:rPr lang="lv-LV" sz="2000" dirty="0" smtClean="0">
                <a:latin typeface="Times New Roman" panose="02020603050405020304" pitchFamily="18" charset="0"/>
                <a:cs typeface="Times New Roman" panose="02020603050405020304" pitchFamily="18" charset="0"/>
              </a:rPr>
              <a:t>.</a:t>
            </a:r>
            <a:endParaRPr lang="lv-LV" sz="2000" dirty="0">
              <a:latin typeface="Times New Roman" panose="02020603050405020304" pitchFamily="18" charset="0"/>
              <a:cs typeface="Times New Roman" panose="02020603050405020304" pitchFamily="18" charset="0"/>
            </a:endParaRPr>
          </a:p>
          <a:p>
            <a:endParaRPr lang="lv-LV" sz="2800" dirty="0">
              <a:latin typeface="Times New Roman" panose="02020603050405020304" pitchFamily="18" charset="0"/>
              <a:cs typeface="Times New Roman" panose="02020603050405020304" pitchFamily="18" charset="0"/>
            </a:endParaRPr>
          </a:p>
        </p:txBody>
      </p:sp>
      <p:sp>
        <p:nvSpPr>
          <p:cNvPr id="5" name="Kājenes vietturis 4"/>
          <p:cNvSpPr>
            <a:spLocks noGrp="1"/>
          </p:cNvSpPr>
          <p:nvPr>
            <p:ph type="ftr" sz="quarter" idx="11"/>
          </p:nvPr>
        </p:nvSpPr>
        <p:spPr/>
        <p:txBody>
          <a:bodyPr/>
          <a:lstStyle/>
          <a:p>
            <a:r>
              <a:rPr lang="lv-LV" smtClean="0"/>
              <a:t>13.03.2015. A.Salmiņš- LPS </a:t>
            </a:r>
            <a:endParaRPr lang="lv-LV"/>
          </a:p>
        </p:txBody>
      </p:sp>
      <p:sp>
        <p:nvSpPr>
          <p:cNvPr id="6" name="Slaida numura vietturis 5"/>
          <p:cNvSpPr>
            <a:spLocks noGrp="1"/>
          </p:cNvSpPr>
          <p:nvPr>
            <p:ph type="sldNum" sz="quarter" idx="12"/>
          </p:nvPr>
        </p:nvSpPr>
        <p:spPr/>
        <p:txBody>
          <a:bodyPr/>
          <a:lstStyle/>
          <a:p>
            <a:fld id="{5030A709-7799-4D5E-B1A7-00FB9429801D}" type="slidenum">
              <a:rPr lang="lv-LV" smtClean="0"/>
              <a:t>3</a:t>
            </a:fld>
            <a:endParaRPr lang="lv-LV"/>
          </a:p>
        </p:txBody>
      </p:sp>
    </p:spTree>
    <p:extLst>
      <p:ext uri="{BB962C8B-B14F-4D97-AF65-F5344CB8AC3E}">
        <p14:creationId xmlns:p14="http://schemas.microsoft.com/office/powerpoint/2010/main" val="1894571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Ilgtspējīgas enerģijas rīcības plāni </a:t>
            </a:r>
            <a:endParaRPr lang="lv-LV" dirty="0"/>
          </a:p>
        </p:txBody>
      </p:sp>
      <p:sp>
        <p:nvSpPr>
          <p:cNvPr id="3" name="Satura vietturis 2"/>
          <p:cNvSpPr>
            <a:spLocks noGrp="1"/>
          </p:cNvSpPr>
          <p:nvPr>
            <p:ph idx="1"/>
          </p:nvPr>
        </p:nvSpPr>
        <p:spPr/>
        <p:txBody>
          <a:bodyPr/>
          <a:lstStyle/>
          <a:p>
            <a:r>
              <a:rPr lang="lv-LV" dirty="0" smtClean="0">
                <a:latin typeface="Times New Roman" panose="02020603050405020304" pitchFamily="18" charset="0"/>
                <a:cs typeface="Times New Roman" panose="02020603050405020304" pitchFamily="18" charset="0"/>
              </a:rPr>
              <a:t>Izejas dati par pašvaldības un daudzdzīvokļu ēkām, enerģijas avotiem ,transporta sektoram </a:t>
            </a:r>
          </a:p>
          <a:p>
            <a:r>
              <a:rPr lang="lv-LV" dirty="0" smtClean="0">
                <a:latin typeface="Times New Roman" panose="02020603050405020304" pitchFamily="18" charset="0"/>
                <a:cs typeface="Times New Roman" panose="02020603050405020304" pitchFamily="18" charset="0"/>
              </a:rPr>
              <a:t>Kopējas un katras nozares CO</a:t>
            </a:r>
            <a:r>
              <a:rPr lang="lv-LV" sz="1800" dirty="0" smtClean="0">
                <a:latin typeface="Times New Roman" panose="02020603050405020304" pitchFamily="18" charset="0"/>
                <a:cs typeface="Times New Roman" panose="02020603050405020304" pitchFamily="18" charset="0"/>
              </a:rPr>
              <a:t>2</a:t>
            </a:r>
            <a:r>
              <a:rPr lang="lv-LV" dirty="0" smtClean="0">
                <a:latin typeface="Times New Roman" panose="02020603050405020304" pitchFamily="18" charset="0"/>
                <a:cs typeface="Times New Roman" panose="02020603050405020304" pitchFamily="18" charset="0"/>
              </a:rPr>
              <a:t> emisijas  </a:t>
            </a:r>
          </a:p>
          <a:p>
            <a:r>
              <a:rPr lang="lv-LV" dirty="0" smtClean="0">
                <a:latin typeface="Times New Roman" panose="02020603050405020304" pitchFamily="18" charset="0"/>
                <a:cs typeface="Times New Roman" panose="02020603050405020304" pitchFamily="18" charset="0"/>
              </a:rPr>
              <a:t>Vīzija un mērķi </a:t>
            </a:r>
          </a:p>
          <a:p>
            <a:r>
              <a:rPr lang="lv-LV" dirty="0" smtClean="0">
                <a:latin typeface="Times New Roman" panose="02020603050405020304" pitchFamily="18" charset="0"/>
                <a:cs typeface="Times New Roman" panose="02020603050405020304" pitchFamily="18" charset="0"/>
              </a:rPr>
              <a:t>Funkcionālā organizatoriskā shēma (laika plāns, iespējamie finansējuma avoti)</a:t>
            </a:r>
          </a:p>
          <a:p>
            <a:r>
              <a:rPr lang="lv-LV" dirty="0" smtClean="0">
                <a:latin typeface="Times New Roman" panose="02020603050405020304" pitchFamily="18" charset="0"/>
                <a:cs typeface="Times New Roman" panose="02020603050405020304" pitchFamily="18" charset="0"/>
              </a:rPr>
              <a:t>Pasākumi</a:t>
            </a:r>
          </a:p>
          <a:p>
            <a:r>
              <a:rPr lang="lv-LV" dirty="0" smtClean="0">
                <a:latin typeface="Times New Roman" panose="02020603050405020304" pitchFamily="18" charset="0"/>
                <a:cs typeface="Times New Roman" panose="02020603050405020304" pitchFamily="18" charset="0"/>
              </a:rPr>
              <a:t>Risku analīze </a:t>
            </a:r>
            <a:endParaRPr lang="lv-LV" dirty="0">
              <a:latin typeface="Times New Roman" panose="02020603050405020304" pitchFamily="18" charset="0"/>
              <a:cs typeface="Times New Roman" panose="02020603050405020304" pitchFamily="18" charset="0"/>
            </a:endParaRPr>
          </a:p>
        </p:txBody>
      </p:sp>
      <p:sp>
        <p:nvSpPr>
          <p:cNvPr id="4" name="Datuma vietturis 3"/>
          <p:cNvSpPr>
            <a:spLocks noGrp="1"/>
          </p:cNvSpPr>
          <p:nvPr>
            <p:ph type="dt" sz="half" idx="10"/>
          </p:nvPr>
        </p:nvSpPr>
        <p:spPr/>
        <p:txBody>
          <a:bodyPr/>
          <a:lstStyle/>
          <a:p>
            <a:pPr>
              <a:defRPr/>
            </a:pPr>
            <a:endParaRPr lang="lv-LV" dirty="0">
              <a:solidFill>
                <a:srgbClr val="000000"/>
              </a:solidFill>
            </a:endParaRPr>
          </a:p>
        </p:txBody>
      </p:sp>
      <p:sp>
        <p:nvSpPr>
          <p:cNvPr id="5" name="Kājenes vietturis 4"/>
          <p:cNvSpPr>
            <a:spLocks noGrp="1"/>
          </p:cNvSpPr>
          <p:nvPr>
            <p:ph type="ftr" sz="quarter" idx="11"/>
          </p:nvPr>
        </p:nvSpPr>
        <p:spPr/>
        <p:txBody>
          <a:bodyPr/>
          <a:lstStyle/>
          <a:p>
            <a:pPr>
              <a:defRPr/>
            </a:pPr>
            <a:r>
              <a:rPr lang="lv-LV" smtClean="0">
                <a:solidFill>
                  <a:srgbClr val="000000"/>
                </a:solidFill>
              </a:rPr>
              <a:t>13.03.2015. A.Salmiņš- LPS </a:t>
            </a:r>
            <a:endParaRPr lang="lv-LV">
              <a:solidFill>
                <a:srgbClr val="000000"/>
              </a:solidFill>
            </a:endParaRPr>
          </a:p>
        </p:txBody>
      </p:sp>
      <p:sp>
        <p:nvSpPr>
          <p:cNvPr id="6" name="Slaida numura vietturis 5"/>
          <p:cNvSpPr>
            <a:spLocks noGrp="1"/>
          </p:cNvSpPr>
          <p:nvPr>
            <p:ph type="sldNum" sz="quarter" idx="12"/>
          </p:nvPr>
        </p:nvSpPr>
        <p:spPr/>
        <p:txBody>
          <a:bodyPr/>
          <a:lstStyle/>
          <a:p>
            <a:fld id="{6AA2C64C-F88D-4416-BD42-D96402EF74B2}" type="slidenum">
              <a:rPr lang="lv-LV" altLang="lv-LV" smtClean="0">
                <a:solidFill>
                  <a:srgbClr val="000000"/>
                </a:solidFill>
              </a:rPr>
              <a:pPr/>
              <a:t>30</a:t>
            </a:fld>
            <a:endParaRPr lang="lv-LV" altLang="lv-LV">
              <a:solidFill>
                <a:srgbClr val="000000"/>
              </a:solidFill>
            </a:endParaRPr>
          </a:p>
        </p:txBody>
      </p:sp>
    </p:spTree>
    <p:extLst>
      <p:ext uri="{BB962C8B-B14F-4D97-AF65-F5344CB8AC3E}">
        <p14:creationId xmlns:p14="http://schemas.microsoft.com/office/powerpoint/2010/main" val="4285051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Virsraksts 1"/>
          <p:cNvSpPr>
            <a:spLocks noGrp="1"/>
          </p:cNvSpPr>
          <p:nvPr>
            <p:ph type="title"/>
          </p:nvPr>
        </p:nvSpPr>
        <p:spPr bwMode="auto">
          <a:xfrm>
            <a:off x="1101725" y="57150"/>
            <a:ext cx="6221413" cy="1360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lv-LV" altLang="lv-LV" smtClean="0"/>
              <a:t>Tirgus nepilnības un cēloņi</a:t>
            </a:r>
          </a:p>
        </p:txBody>
      </p:sp>
      <p:sp>
        <p:nvSpPr>
          <p:cNvPr id="3" name="Satura vietturis 2"/>
          <p:cNvSpPr>
            <a:spLocks noGrp="1"/>
          </p:cNvSpPr>
          <p:nvPr>
            <p:ph idx="1"/>
          </p:nvPr>
        </p:nvSpPr>
        <p:spPr/>
        <p:txBody>
          <a:bodyPr/>
          <a:lstStyle/>
          <a:p>
            <a:pPr>
              <a:defRPr/>
            </a:pPr>
            <a:r>
              <a:rPr lang="lv-LV" sz="1600" dirty="0" smtClean="0">
                <a:latin typeface="Times New Roman" panose="02020603050405020304" pitchFamily="18" charset="0"/>
                <a:cs typeface="Times New Roman" panose="02020603050405020304" pitchFamily="18" charset="0"/>
              </a:rPr>
              <a:t>Tirgus nepilnība kā valdības politikas nepilnība</a:t>
            </a:r>
          </a:p>
          <a:p>
            <a:pPr>
              <a:defRPr/>
            </a:pPr>
            <a:r>
              <a:rPr lang="lv-LV" sz="1600" dirty="0" smtClean="0">
                <a:latin typeface="Times New Roman" panose="02020603050405020304" pitchFamily="18" charset="0"/>
                <a:cs typeface="Times New Roman" panose="02020603050405020304" pitchFamily="18" charset="0"/>
              </a:rPr>
              <a:t>Vietējā tirgus nepilnība</a:t>
            </a:r>
          </a:p>
          <a:p>
            <a:pPr marL="0" indent="0">
              <a:buFont typeface="Arial" panose="020B0604020202020204" pitchFamily="34" charset="0"/>
              <a:buNone/>
              <a:defRPr/>
            </a:pPr>
            <a:r>
              <a:rPr lang="lv-LV" sz="1600" dirty="0">
                <a:latin typeface="Times New Roman" panose="02020603050405020304" pitchFamily="18" charset="0"/>
                <a:cs typeface="Times New Roman" panose="02020603050405020304" pitchFamily="18" charset="0"/>
              </a:rPr>
              <a:t> </a:t>
            </a:r>
            <a:r>
              <a:rPr lang="lv-LV" sz="1600" dirty="0" smtClean="0">
                <a:latin typeface="Times New Roman" panose="02020603050405020304" pitchFamily="18" charset="0"/>
                <a:cs typeface="Times New Roman" panose="02020603050405020304" pitchFamily="18" charset="0"/>
              </a:rPr>
              <a:t>     Cēloņi </a:t>
            </a:r>
          </a:p>
          <a:p>
            <a:pPr>
              <a:buFontTx/>
              <a:buChar char="-"/>
              <a:defRPr/>
            </a:pPr>
            <a:r>
              <a:rPr lang="lv-LV" sz="1600" dirty="0" smtClean="0">
                <a:latin typeface="Times New Roman" panose="02020603050405020304" pitchFamily="18" charset="0"/>
                <a:cs typeface="Times New Roman" panose="02020603050405020304" pitchFamily="18" charset="0"/>
              </a:rPr>
              <a:t>Ideoloģija</a:t>
            </a:r>
          </a:p>
          <a:p>
            <a:pPr>
              <a:buFontTx/>
              <a:buChar char="-"/>
              <a:defRPr/>
            </a:pPr>
            <a:r>
              <a:rPr lang="lv-LV" sz="1600" dirty="0" smtClean="0">
                <a:latin typeface="Times New Roman" panose="02020603050405020304" pitchFamily="18" charset="0"/>
                <a:cs typeface="Times New Roman" panose="02020603050405020304" pitchFamily="18" charset="0"/>
              </a:rPr>
              <a:t>Birokrātija</a:t>
            </a:r>
          </a:p>
          <a:p>
            <a:pPr>
              <a:buFontTx/>
              <a:buChar char="-"/>
              <a:defRPr/>
            </a:pPr>
            <a:r>
              <a:rPr lang="lv-LV" sz="1600" dirty="0" smtClean="0">
                <a:latin typeface="Times New Roman" panose="02020603050405020304" pitchFamily="18" charset="0"/>
                <a:cs typeface="Times New Roman" panose="02020603050405020304" pitchFamily="18" charset="0"/>
              </a:rPr>
              <a:t>Nabadzība</a:t>
            </a:r>
          </a:p>
          <a:p>
            <a:pPr>
              <a:buFontTx/>
              <a:buChar char="-"/>
              <a:defRPr/>
            </a:pPr>
            <a:r>
              <a:rPr lang="lv-LV" sz="1600" dirty="0">
                <a:latin typeface="Times New Roman" panose="02020603050405020304" pitchFamily="18" charset="0"/>
                <a:cs typeface="Times New Roman" panose="02020603050405020304" pitchFamily="18" charset="0"/>
              </a:rPr>
              <a:t>Tirgus kļūdu”, t.i. nepilnību novēršana, kuras nespēj atrisināt brīvais tirgus bez valsts palīdzības. </a:t>
            </a:r>
          </a:p>
          <a:p>
            <a:pPr>
              <a:buFontTx/>
              <a:buChar char="-"/>
              <a:defRPr/>
            </a:pPr>
            <a:r>
              <a:rPr lang="lv-LV" sz="1600" dirty="0" smtClean="0">
                <a:latin typeface="Times New Roman" panose="02020603050405020304" pitchFamily="18" charset="0"/>
                <a:cs typeface="Times New Roman" panose="02020603050405020304" pitchFamily="18" charset="0"/>
              </a:rPr>
              <a:t>Piemēram  </a:t>
            </a:r>
            <a:r>
              <a:rPr lang="lv-LV" sz="1600" dirty="0">
                <a:latin typeface="Times New Roman" panose="02020603050405020304" pitchFamily="18" charset="0"/>
                <a:cs typeface="Times New Roman" panose="02020603050405020304" pitchFamily="18" charset="0"/>
              </a:rPr>
              <a:t>tāda valsts atbalsta sniegšana, lai ar pēc iespējas mazākiem līdzekļiem tiktu panākts iespējami lielāks energoresursu ietaupījums</a:t>
            </a:r>
            <a:r>
              <a:rPr lang="lv-LV" sz="1600" dirty="0" smtClean="0">
                <a:latin typeface="Times New Roman" panose="02020603050405020304" pitchFamily="18" charset="0"/>
                <a:cs typeface="Times New Roman" panose="02020603050405020304" pitchFamily="18" charset="0"/>
              </a:rPr>
              <a:t>. (atmaksāšanās 23 gadi banku kredīti 10 gadi)</a:t>
            </a:r>
          </a:p>
          <a:p>
            <a:pPr>
              <a:buFontTx/>
              <a:buChar char="-"/>
              <a:defRPr/>
            </a:pPr>
            <a:r>
              <a:rPr lang="lv-LV" sz="1600" dirty="0">
                <a:latin typeface="Times New Roman" panose="02020603050405020304" pitchFamily="18" charset="0"/>
                <a:cs typeface="Times New Roman" panose="02020603050405020304" pitchFamily="18" charset="0"/>
              </a:rPr>
              <a:t>•	Daudzdzīvokļu māju īpašnieku maksātspēja ir ierobežota</a:t>
            </a:r>
            <a:endParaRPr lang="lv-LV" sz="1600" dirty="0" smtClean="0">
              <a:latin typeface="Times New Roman" panose="02020603050405020304" pitchFamily="18" charset="0"/>
              <a:cs typeface="Times New Roman" panose="02020603050405020304" pitchFamily="18" charset="0"/>
            </a:endParaRPr>
          </a:p>
          <a:p>
            <a:pPr>
              <a:buFontTx/>
              <a:buChar char="-"/>
              <a:defRPr/>
            </a:pPr>
            <a:r>
              <a:rPr lang="lv-LV" sz="1600" b="1" dirty="0">
                <a:latin typeface="Times New Roman" panose="02020603050405020304" pitchFamily="18" charset="0"/>
                <a:cs typeface="Times New Roman" panose="02020603050405020304" pitchFamily="18" charset="0"/>
              </a:rPr>
              <a:t>Informācijas asimetrija un </a:t>
            </a:r>
            <a:r>
              <a:rPr lang="lv-LV" sz="1600" b="1" dirty="0" smtClean="0">
                <a:latin typeface="Times New Roman" panose="02020603050405020304" pitchFamily="18" charset="0"/>
                <a:cs typeface="Times New Roman" panose="02020603050405020304" pitchFamily="18" charset="0"/>
              </a:rPr>
              <a:t>nepilnīgums </a:t>
            </a:r>
            <a:r>
              <a:rPr lang="lv-LV" sz="1600" dirty="0" smtClean="0">
                <a:latin typeface="Times New Roman" panose="02020603050405020304" pitchFamily="18" charset="0"/>
                <a:cs typeface="Times New Roman" panose="02020603050405020304" pitchFamily="18" charset="0"/>
              </a:rPr>
              <a:t>-  </a:t>
            </a:r>
            <a:r>
              <a:rPr lang="lv-LV" sz="1600" dirty="0">
                <a:latin typeface="Times New Roman" panose="02020603050405020304" pitchFamily="18" charset="0"/>
                <a:cs typeface="Times New Roman" panose="02020603050405020304" pitchFamily="18" charset="0"/>
              </a:rPr>
              <a:t>Kredītiestādes nav spējīgas objektīvi novērtēt minētos kredītriskus, tāpēc tās vai nu atsakās kreditēt daudzdzīvokļu māju energoefektivitātes paaugstināšanas projektus, vai arī piedāvā paaugstinātas procentu likmes</a:t>
            </a:r>
            <a:endParaRPr lang="lv-LV" sz="1600" dirty="0" smtClean="0">
              <a:latin typeface="Times New Roman" panose="02020603050405020304" pitchFamily="18" charset="0"/>
              <a:cs typeface="Times New Roman" panose="02020603050405020304" pitchFamily="18" charset="0"/>
            </a:endParaRPr>
          </a:p>
          <a:p>
            <a:pPr>
              <a:buFontTx/>
              <a:buChar char="-"/>
              <a:defRPr/>
            </a:pPr>
            <a:endParaRPr lang="lv-LV" sz="20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defRPr/>
            </a:pPr>
            <a:r>
              <a:rPr lang="lv-LV" sz="2000" dirty="0">
                <a:latin typeface="Times New Roman" panose="02020603050405020304" pitchFamily="18" charset="0"/>
                <a:cs typeface="Times New Roman" panose="02020603050405020304" pitchFamily="18" charset="0"/>
              </a:rPr>
              <a:t> </a:t>
            </a:r>
            <a:endParaRPr lang="lv-LV" dirty="0"/>
          </a:p>
        </p:txBody>
      </p:sp>
      <p:sp>
        <p:nvSpPr>
          <p:cNvPr id="53253" name="Kājenes vietturis 4"/>
          <p:cNvSpPr>
            <a:spLocks noGrp="1"/>
          </p:cNvSpPr>
          <p:nvPr>
            <p:ph type="ftr" sz="quarter" idx="11"/>
          </p:nvPr>
        </p:nvSpPr>
        <p:spPr bwMode="auto">
          <a:xfrm>
            <a:off x="2627784" y="6356350"/>
            <a:ext cx="339201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lv-LV" altLang="lv-LV" dirty="0" smtClean="0">
                <a:solidFill>
                  <a:prstClr val="black"/>
                </a:solidFill>
              </a:rPr>
              <a:t>13.03.2015. A.Salmiņš- LPS </a:t>
            </a:r>
            <a:endParaRPr lang="fr-FR" altLang="lv-LV" dirty="0" smtClean="0">
              <a:solidFill>
                <a:prstClr val="black"/>
              </a:solidFill>
            </a:endParaRPr>
          </a:p>
        </p:txBody>
      </p:sp>
      <p:sp>
        <p:nvSpPr>
          <p:cNvPr id="53254" name="Slaida numura vietturis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D0132B34-2F3C-4826-938C-057A153F0E14}" type="slidenum">
              <a:rPr lang="fr-FR" altLang="lv-LV" smtClean="0">
                <a:solidFill>
                  <a:prstClr val="black"/>
                </a:solidFill>
              </a:rPr>
              <a:pPr/>
              <a:t>4</a:t>
            </a:fld>
            <a:endParaRPr lang="fr-FR" altLang="lv-LV" smtClean="0">
              <a:solidFill>
                <a:prstClr val="black"/>
              </a:solidFill>
            </a:endParaRPr>
          </a:p>
        </p:txBody>
      </p:sp>
    </p:spTree>
    <p:extLst>
      <p:ext uri="{BB962C8B-B14F-4D97-AF65-F5344CB8AC3E}">
        <p14:creationId xmlns:p14="http://schemas.microsoft.com/office/powerpoint/2010/main" val="2491396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z="3200" dirty="0" smtClean="0">
                <a:latin typeface="Times New Roman" panose="02020603050405020304" pitchFamily="18" charset="0"/>
                <a:cs typeface="Times New Roman" panose="02020603050405020304" pitchFamily="18" charset="0"/>
              </a:rPr>
              <a:t>Publiskā pakalpojuma sniedzējs </a:t>
            </a:r>
            <a:endParaRPr lang="lv-LV" sz="3200" dirty="0">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p:txBody>
          <a:bodyPr/>
          <a:lstStyle/>
          <a:p>
            <a:r>
              <a:rPr lang="lv-LV" sz="1600" dirty="0">
                <a:latin typeface="Times New Roman" panose="02020603050405020304" pitchFamily="18" charset="0"/>
                <a:cs typeface="Times New Roman" panose="02020603050405020304" pitchFamily="18" charset="0"/>
              </a:rPr>
              <a:t>P</a:t>
            </a:r>
            <a:r>
              <a:rPr lang="lv-LV" sz="1600" dirty="0" smtClean="0">
                <a:latin typeface="Times New Roman" panose="02020603050405020304" pitchFamily="18" charset="0"/>
                <a:cs typeface="Times New Roman" panose="02020603050405020304" pitchFamily="18" charset="0"/>
              </a:rPr>
              <a:t>ašvaldība </a:t>
            </a:r>
            <a:r>
              <a:rPr lang="lv-LV" sz="1600" dirty="0">
                <a:latin typeface="Times New Roman" panose="02020603050405020304" pitchFamily="18" charset="0"/>
                <a:cs typeface="Times New Roman" panose="02020603050405020304" pitchFamily="18" charset="0"/>
              </a:rPr>
              <a:t>kā </a:t>
            </a:r>
            <a:r>
              <a:rPr lang="lv-LV" sz="1600" dirty="0" smtClean="0">
                <a:latin typeface="Times New Roman" panose="02020603050405020304" pitchFamily="18" charset="0"/>
                <a:cs typeface="Times New Roman" panose="02020603050405020304" pitchFamily="18" charset="0"/>
              </a:rPr>
              <a:t>sabiedrisko  </a:t>
            </a:r>
            <a:r>
              <a:rPr lang="lv-LV" sz="1600" dirty="0">
                <a:latin typeface="Times New Roman" panose="02020603050405020304" pitchFamily="18" charset="0"/>
                <a:cs typeface="Times New Roman" panose="02020603050405020304" pitchFamily="18" charset="0"/>
              </a:rPr>
              <a:t>pakalpojumu sniedzējs uzskatāms par komercdarbības veicēju, līdz ar to  valsts atbalstu pašvaldībai var sniegt </a:t>
            </a:r>
            <a:r>
              <a:rPr lang="lv-LV" sz="1600" dirty="0" smtClean="0">
                <a:latin typeface="Times New Roman" panose="02020603050405020304" pitchFamily="18" charset="0"/>
                <a:cs typeface="Times New Roman" panose="02020603050405020304" pitchFamily="18" charset="0"/>
              </a:rPr>
              <a:t>uz </a:t>
            </a:r>
            <a:r>
              <a:rPr lang="lv-LV" sz="1600" dirty="0">
                <a:latin typeface="Times New Roman" panose="02020603050405020304" pitchFamily="18" charset="0"/>
                <a:cs typeface="Times New Roman" panose="02020603050405020304" pitchFamily="18" charset="0"/>
              </a:rPr>
              <a:t>tādiem pašiem nosacījumiem kā komersantam (kapitālsabiedrībai). </a:t>
            </a:r>
            <a:endParaRPr lang="lv-LV" sz="1600" dirty="0" smtClean="0">
              <a:latin typeface="Times New Roman" panose="02020603050405020304" pitchFamily="18" charset="0"/>
              <a:cs typeface="Times New Roman" panose="02020603050405020304" pitchFamily="18" charset="0"/>
            </a:endParaRPr>
          </a:p>
          <a:p>
            <a:pPr marL="0" indent="0" algn="ctr">
              <a:buNone/>
            </a:pPr>
            <a:r>
              <a:rPr lang="lv-LV" sz="1600" dirty="0" smtClean="0">
                <a:latin typeface="Times New Roman" panose="02020603050405020304" pitchFamily="18" charset="0"/>
                <a:cs typeface="Times New Roman" panose="02020603050405020304" pitchFamily="18" charset="0"/>
              </a:rPr>
              <a:t>Valsts pārvaldes iekārtas likums </a:t>
            </a:r>
          </a:p>
          <a:p>
            <a:r>
              <a:rPr lang="lv-LV" sz="1600" dirty="0">
                <a:latin typeface="Times New Roman" panose="02020603050405020304" pitchFamily="18" charset="0"/>
                <a:cs typeface="Times New Roman" panose="02020603050405020304" pitchFamily="18" charset="0"/>
              </a:rPr>
              <a:t>Publiska persona komercdarbību var veikt:</a:t>
            </a:r>
          </a:p>
          <a:p>
            <a:pPr marL="0" indent="0">
              <a:buNone/>
            </a:pPr>
            <a:r>
              <a:rPr lang="lv-LV" sz="1600" dirty="0" smtClean="0">
                <a:latin typeface="Times New Roman" panose="02020603050405020304" pitchFamily="18" charset="0"/>
                <a:cs typeface="Times New Roman" panose="02020603050405020304" pitchFamily="18" charset="0"/>
              </a:rPr>
              <a:t>1</a:t>
            </a:r>
            <a:r>
              <a:rPr lang="lv-LV" sz="1600" dirty="0">
                <a:latin typeface="Times New Roman" panose="02020603050405020304" pitchFamily="18" charset="0"/>
                <a:cs typeface="Times New Roman" panose="02020603050405020304" pitchFamily="18" charset="0"/>
              </a:rPr>
              <a:t>) ja tirgus nav </a:t>
            </a:r>
            <a:r>
              <a:rPr lang="lv-LV" sz="1600" dirty="0" smtClean="0">
                <a:latin typeface="Times New Roman" panose="02020603050405020304" pitchFamily="18" charset="0"/>
                <a:cs typeface="Times New Roman" panose="02020603050405020304" pitchFamily="18" charset="0"/>
              </a:rPr>
              <a:t>spējīgs ( </a:t>
            </a:r>
            <a:r>
              <a:rPr lang="lv-LV" sz="1600" b="1" dirty="0" smtClean="0">
                <a:latin typeface="Times New Roman" panose="02020603050405020304" pitchFamily="18" charset="0"/>
                <a:cs typeface="Times New Roman" panose="02020603050405020304" pitchFamily="18" charset="0"/>
              </a:rPr>
              <a:t>Efektīvi)</a:t>
            </a:r>
            <a:r>
              <a:rPr lang="lv-LV" sz="1600" dirty="0" smtClean="0">
                <a:latin typeface="Times New Roman" panose="02020603050405020304" pitchFamily="18" charset="0"/>
                <a:cs typeface="Times New Roman" panose="02020603050405020304" pitchFamily="18" charset="0"/>
              </a:rPr>
              <a:t>  </a:t>
            </a:r>
            <a:r>
              <a:rPr lang="lv-LV" sz="1600" dirty="0">
                <a:latin typeface="Times New Roman" panose="02020603050405020304" pitchFamily="18" charset="0"/>
                <a:cs typeface="Times New Roman" panose="02020603050405020304" pitchFamily="18" charset="0"/>
              </a:rPr>
              <a:t>nodrošināt sabiedrības interešu īstenošanu attiecīgajā jomā;</a:t>
            </a:r>
          </a:p>
          <a:p>
            <a:pPr marL="0" indent="0">
              <a:buNone/>
            </a:pPr>
            <a:r>
              <a:rPr lang="lv-LV" sz="1600" dirty="0" smtClean="0">
                <a:latin typeface="Times New Roman" panose="02020603050405020304" pitchFamily="18" charset="0"/>
                <a:cs typeface="Times New Roman" panose="02020603050405020304" pitchFamily="18" charset="0"/>
              </a:rPr>
              <a:t>2</a:t>
            </a:r>
            <a:r>
              <a:rPr lang="lv-LV" sz="1600" dirty="0">
                <a:latin typeface="Times New Roman" panose="02020603050405020304" pitchFamily="18" charset="0"/>
                <a:cs typeface="Times New Roman" panose="02020603050405020304" pitchFamily="18" charset="0"/>
              </a:rPr>
              <a:t>) nozarē, kurā pastāv dabiskais monopols, tādējādi nodrošinot sabiedrībai attiecīgā pakalpojuma pieejamību;</a:t>
            </a:r>
          </a:p>
          <a:p>
            <a:pPr marL="0" indent="0">
              <a:buNone/>
            </a:pPr>
            <a:r>
              <a:rPr lang="lv-LV" sz="1600" dirty="0" smtClean="0">
                <a:latin typeface="Times New Roman" panose="02020603050405020304" pitchFamily="18" charset="0"/>
                <a:cs typeface="Times New Roman" panose="02020603050405020304" pitchFamily="18" charset="0"/>
              </a:rPr>
              <a:t>3</a:t>
            </a:r>
            <a:r>
              <a:rPr lang="lv-LV" sz="1600" dirty="0">
                <a:latin typeface="Times New Roman" panose="02020603050405020304" pitchFamily="18" charset="0"/>
                <a:cs typeface="Times New Roman" panose="02020603050405020304" pitchFamily="18" charset="0"/>
              </a:rPr>
              <a:t>) stratēģiski svarīgā nozarē;</a:t>
            </a:r>
          </a:p>
          <a:p>
            <a:pPr marL="0" indent="0">
              <a:buNone/>
            </a:pPr>
            <a:r>
              <a:rPr lang="lv-LV" sz="1600" dirty="0" smtClean="0">
                <a:latin typeface="Times New Roman" panose="02020603050405020304" pitchFamily="18" charset="0"/>
                <a:cs typeface="Times New Roman" panose="02020603050405020304" pitchFamily="18" charset="0"/>
              </a:rPr>
              <a:t>4</a:t>
            </a:r>
            <a:r>
              <a:rPr lang="lv-LV" sz="1600" dirty="0">
                <a:latin typeface="Times New Roman" panose="02020603050405020304" pitchFamily="18" charset="0"/>
                <a:cs typeface="Times New Roman" panose="02020603050405020304" pitchFamily="18" charset="0"/>
              </a:rPr>
              <a:t>) jaunā nozarē;</a:t>
            </a:r>
          </a:p>
          <a:p>
            <a:pPr marL="0" indent="0">
              <a:buNone/>
            </a:pPr>
            <a:r>
              <a:rPr lang="lv-LV" sz="1600" dirty="0" smtClean="0">
                <a:latin typeface="Times New Roman" panose="02020603050405020304" pitchFamily="18" charset="0"/>
                <a:cs typeface="Times New Roman" panose="02020603050405020304" pitchFamily="18" charset="0"/>
              </a:rPr>
              <a:t>5</a:t>
            </a:r>
            <a:r>
              <a:rPr lang="lv-LV" sz="1600" dirty="0">
                <a:latin typeface="Times New Roman" panose="02020603050405020304" pitchFamily="18" charset="0"/>
                <a:cs typeface="Times New Roman" panose="02020603050405020304" pitchFamily="18" charset="0"/>
              </a:rPr>
              <a:t>) nozarē, kuras infrastruktūras attīstībai nepieciešami lieli kapitālieguldījumi;</a:t>
            </a:r>
          </a:p>
          <a:p>
            <a:pPr marL="0" indent="0">
              <a:buNone/>
            </a:pPr>
            <a:r>
              <a:rPr lang="lv-LV" sz="1600" dirty="0" smtClean="0">
                <a:latin typeface="Times New Roman" panose="02020603050405020304" pitchFamily="18" charset="0"/>
                <a:cs typeface="Times New Roman" panose="02020603050405020304" pitchFamily="18" charset="0"/>
              </a:rPr>
              <a:t>6</a:t>
            </a:r>
            <a:r>
              <a:rPr lang="lv-LV" sz="1600" dirty="0">
                <a:latin typeface="Times New Roman" panose="02020603050405020304" pitchFamily="18" charset="0"/>
                <a:cs typeface="Times New Roman" panose="02020603050405020304" pitchFamily="18" charset="0"/>
              </a:rPr>
              <a:t>) nozarē, kurā atbilstoši sabiedrības interesēm nepieciešams nodrošināt augstāku kvalitātes standartu.</a:t>
            </a:r>
          </a:p>
          <a:p>
            <a:endParaRPr lang="lv-LV" sz="1600" dirty="0">
              <a:latin typeface="Times New Roman" panose="02020603050405020304" pitchFamily="18" charset="0"/>
              <a:cs typeface="Times New Roman" panose="02020603050405020304" pitchFamily="18" charset="0"/>
            </a:endParaRPr>
          </a:p>
        </p:txBody>
      </p:sp>
      <p:sp>
        <p:nvSpPr>
          <p:cNvPr id="5" name="Kājenes vietturis 4"/>
          <p:cNvSpPr>
            <a:spLocks noGrp="1"/>
          </p:cNvSpPr>
          <p:nvPr>
            <p:ph type="ftr" sz="quarter" idx="11"/>
          </p:nvPr>
        </p:nvSpPr>
        <p:spPr>
          <a:xfrm>
            <a:off x="2339752" y="6356350"/>
            <a:ext cx="3680048" cy="365125"/>
          </a:xfrm>
        </p:spPr>
        <p:txBody>
          <a:bodyPr/>
          <a:lstStyle/>
          <a:p>
            <a:pPr defTabSz="457200" fontAlgn="base">
              <a:spcBef>
                <a:spcPct val="0"/>
              </a:spcBef>
              <a:spcAft>
                <a:spcPct val="0"/>
              </a:spcAft>
              <a:defRPr/>
            </a:pPr>
            <a:r>
              <a:rPr lang="lv-LV" dirty="0" smtClean="0">
                <a:solidFill>
                  <a:prstClr val="black"/>
                </a:solidFill>
              </a:rPr>
              <a:t>13.03.2015. A.Salmiņš- LPS </a:t>
            </a:r>
            <a:endParaRPr lang="fr-FR" dirty="0">
              <a:solidFill>
                <a:prstClr val="black"/>
              </a:solidFill>
            </a:endParaRPr>
          </a:p>
        </p:txBody>
      </p:sp>
      <p:sp>
        <p:nvSpPr>
          <p:cNvPr id="6" name="Slaida numura vietturis 5"/>
          <p:cNvSpPr>
            <a:spLocks noGrp="1"/>
          </p:cNvSpPr>
          <p:nvPr>
            <p:ph type="sldNum" sz="quarter" idx="12"/>
          </p:nvPr>
        </p:nvSpPr>
        <p:spPr/>
        <p:txBody>
          <a:bodyPr/>
          <a:lstStyle/>
          <a:p>
            <a:pPr defTabSz="457200" fontAlgn="base">
              <a:spcBef>
                <a:spcPct val="0"/>
              </a:spcBef>
              <a:spcAft>
                <a:spcPct val="0"/>
              </a:spcAft>
              <a:defRPr/>
            </a:pPr>
            <a:fld id="{8A18E39C-2F17-4F52-807F-CD9BA91E0827}" type="slidenum">
              <a:rPr lang="fr-FR" altLang="lv-LV" smtClean="0">
                <a:solidFill>
                  <a:prstClr val="black"/>
                </a:solidFill>
                <a:latin typeface="Arial" panose="020B0604020202020204" pitchFamily="34" charset="0"/>
              </a:rPr>
              <a:pPr defTabSz="457200" fontAlgn="base">
                <a:spcBef>
                  <a:spcPct val="0"/>
                </a:spcBef>
                <a:spcAft>
                  <a:spcPct val="0"/>
                </a:spcAft>
                <a:defRPr/>
              </a:pPr>
              <a:t>5</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1678135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z="2800" dirty="0" smtClean="0">
                <a:latin typeface="Times New Roman" panose="02020603050405020304" pitchFamily="18" charset="0"/>
                <a:cs typeface="Times New Roman" panose="02020603050405020304" pitchFamily="18" charset="0"/>
              </a:rPr>
              <a:t>Līdzekļi kā organizēt finansēšanu un sagatavot augsni investīciju piesaistei </a:t>
            </a:r>
            <a:endParaRPr lang="lv-LV" sz="2800" dirty="0">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p:txBody>
          <a:bodyPr/>
          <a:lstStyle/>
          <a:p>
            <a:r>
              <a:rPr lang="lv-LV" sz="2800" dirty="0" smtClean="0">
                <a:latin typeface="Times New Roman" panose="02020603050405020304" pitchFamily="18" charset="0"/>
                <a:cs typeface="Times New Roman" panose="02020603050405020304" pitchFamily="18" charset="0"/>
              </a:rPr>
              <a:t>ES fondi</a:t>
            </a:r>
          </a:p>
          <a:p>
            <a:r>
              <a:rPr lang="lv-LV" sz="2800" dirty="0" smtClean="0">
                <a:latin typeface="Times New Roman" panose="02020603050405020304" pitchFamily="18" charset="0"/>
                <a:cs typeface="Times New Roman" panose="02020603050405020304" pitchFamily="18" charset="0"/>
              </a:rPr>
              <a:t>Aizņēmumi Valsts kasē vai bankā</a:t>
            </a:r>
          </a:p>
          <a:p>
            <a:r>
              <a:rPr lang="lv-LV" sz="2800" dirty="0" smtClean="0">
                <a:latin typeface="Times New Roman" panose="02020603050405020304" pitchFamily="18" charset="0"/>
                <a:cs typeface="Times New Roman" panose="02020603050405020304" pitchFamily="18" charset="0"/>
              </a:rPr>
              <a:t>Pašu ieņēmumi</a:t>
            </a:r>
          </a:p>
          <a:p>
            <a:r>
              <a:rPr lang="lv-LV" sz="2800" dirty="0" smtClean="0">
                <a:latin typeface="Times New Roman" panose="02020603050405020304" pitchFamily="18" charset="0"/>
                <a:cs typeface="Times New Roman" panose="02020603050405020304" pitchFamily="18" charset="0"/>
              </a:rPr>
              <a:t>Savu uzņēmumu peļņas novirzīšana</a:t>
            </a:r>
          </a:p>
          <a:p>
            <a:r>
              <a:rPr lang="lv-LV" sz="2800" dirty="0" smtClean="0">
                <a:latin typeface="Times New Roman" panose="02020603050405020304" pitchFamily="18" charset="0"/>
                <a:cs typeface="Times New Roman" panose="02020603050405020304" pitchFamily="18" charset="0"/>
              </a:rPr>
              <a:t>Koncesiju nodibināšana </a:t>
            </a:r>
          </a:p>
          <a:p>
            <a:r>
              <a:rPr lang="lv-LV" sz="2800" dirty="0" smtClean="0">
                <a:latin typeface="Times New Roman" panose="02020603050405020304" pitchFamily="18" charset="0"/>
                <a:cs typeface="Times New Roman" panose="02020603050405020304" pitchFamily="18" charset="0"/>
              </a:rPr>
              <a:t>PPP izveidošana</a:t>
            </a:r>
          </a:p>
          <a:p>
            <a:r>
              <a:rPr lang="lv-LV" sz="2800" dirty="0" smtClean="0">
                <a:latin typeface="Times New Roman" panose="02020603050405020304" pitchFamily="18" charset="0"/>
                <a:cs typeface="Times New Roman" panose="02020603050405020304" pitchFamily="18" charset="0"/>
              </a:rPr>
              <a:t>Atsavināšana (savu uzņēmumu vai daļu pārdošana) </a:t>
            </a:r>
          </a:p>
          <a:p>
            <a:r>
              <a:rPr lang="lv-LV" sz="2800" dirty="0" smtClean="0">
                <a:latin typeface="Times New Roman" panose="02020603050405020304" pitchFamily="18" charset="0"/>
                <a:cs typeface="Times New Roman" panose="02020603050405020304" pitchFamily="18" charset="0"/>
              </a:rPr>
              <a:t>Investoru paketes sagatavošana</a:t>
            </a:r>
            <a:endParaRPr lang="lv-LV" sz="2800" dirty="0">
              <a:latin typeface="Times New Roman" panose="02020603050405020304" pitchFamily="18" charset="0"/>
              <a:cs typeface="Times New Roman" panose="02020603050405020304" pitchFamily="18" charset="0"/>
            </a:endParaRPr>
          </a:p>
        </p:txBody>
      </p:sp>
      <p:sp>
        <p:nvSpPr>
          <p:cNvPr id="5" name="Kājenes vietturis 4"/>
          <p:cNvSpPr>
            <a:spLocks noGrp="1"/>
          </p:cNvSpPr>
          <p:nvPr>
            <p:ph type="ftr" sz="quarter" idx="11"/>
          </p:nvPr>
        </p:nvSpPr>
        <p:spPr>
          <a:xfrm>
            <a:off x="2915816" y="6356350"/>
            <a:ext cx="3103984" cy="365125"/>
          </a:xfrm>
        </p:spPr>
        <p:txBody>
          <a:bodyPr/>
          <a:lstStyle/>
          <a:p>
            <a:pPr defTabSz="457200" fontAlgn="base">
              <a:spcBef>
                <a:spcPct val="0"/>
              </a:spcBef>
              <a:spcAft>
                <a:spcPct val="0"/>
              </a:spcAft>
              <a:defRPr/>
            </a:pPr>
            <a:r>
              <a:rPr lang="lv-LV" dirty="0" smtClean="0">
                <a:solidFill>
                  <a:prstClr val="black"/>
                </a:solidFill>
              </a:rPr>
              <a:t>13.03.2015. A.Salmiņš- LPS </a:t>
            </a:r>
            <a:endParaRPr lang="fr-FR" dirty="0">
              <a:solidFill>
                <a:prstClr val="black"/>
              </a:solidFill>
            </a:endParaRPr>
          </a:p>
        </p:txBody>
      </p:sp>
      <p:sp>
        <p:nvSpPr>
          <p:cNvPr id="6" name="Slaida numura vietturis 5"/>
          <p:cNvSpPr>
            <a:spLocks noGrp="1"/>
          </p:cNvSpPr>
          <p:nvPr>
            <p:ph type="sldNum" sz="quarter" idx="12"/>
          </p:nvPr>
        </p:nvSpPr>
        <p:spPr/>
        <p:txBody>
          <a:bodyPr/>
          <a:lstStyle/>
          <a:p>
            <a:pPr defTabSz="457200" fontAlgn="base">
              <a:spcBef>
                <a:spcPct val="0"/>
              </a:spcBef>
              <a:spcAft>
                <a:spcPct val="0"/>
              </a:spcAft>
              <a:defRPr/>
            </a:pPr>
            <a:fld id="{8A18E39C-2F17-4F52-807F-CD9BA91E0827}" type="slidenum">
              <a:rPr lang="fr-FR" altLang="lv-LV" smtClean="0">
                <a:solidFill>
                  <a:prstClr val="black"/>
                </a:solidFill>
                <a:latin typeface="Arial" panose="020B0604020202020204" pitchFamily="34" charset="0"/>
              </a:rPr>
              <a:pPr defTabSz="457200" fontAlgn="base">
                <a:spcBef>
                  <a:spcPct val="0"/>
                </a:spcBef>
                <a:spcAft>
                  <a:spcPct val="0"/>
                </a:spcAft>
                <a:defRPr/>
              </a:pPr>
              <a:t>6</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236878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129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solidFill>
                  <a:prstClr val="black"/>
                </a:solidFill>
              </a:rPr>
              <a:t>Kas svarīgs gan vietējam, gan ārvalstu investoram  papildus ES fondu atbalstam </a:t>
            </a:r>
            <a:endParaRPr lang="lv-LV" sz="2000" b="1" dirty="0">
              <a:solidFill>
                <a:prstClr val="black"/>
              </a:solidFill>
            </a:endParaRPr>
          </a:p>
        </p:txBody>
      </p:sp>
      <p:sp>
        <p:nvSpPr>
          <p:cNvPr id="6" name="Rectangle 5"/>
          <p:cNvSpPr/>
          <p:nvPr/>
        </p:nvSpPr>
        <p:spPr>
          <a:xfrm>
            <a:off x="251520" y="908720"/>
            <a:ext cx="2880320" cy="56166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lv-LV" dirty="0" smtClean="0">
                <a:solidFill>
                  <a:prstClr val="black"/>
                </a:solidFill>
              </a:rPr>
              <a:t>Ģeogrāfiskais stāvoklis</a:t>
            </a:r>
            <a:endParaRPr lang="lv-LV" dirty="0">
              <a:solidFill>
                <a:prstClr val="black"/>
              </a:solidFill>
            </a:endParaRPr>
          </a:p>
        </p:txBody>
      </p:sp>
      <p:sp>
        <p:nvSpPr>
          <p:cNvPr id="7" name="Rectangle 6"/>
          <p:cNvSpPr/>
          <p:nvPr/>
        </p:nvSpPr>
        <p:spPr>
          <a:xfrm>
            <a:off x="3131840" y="908720"/>
            <a:ext cx="2880320" cy="56166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lv-LV" dirty="0" smtClean="0">
                <a:solidFill>
                  <a:prstClr val="black"/>
                </a:solidFill>
              </a:rPr>
              <a:t>Nepieciešamā infrastruktūra</a:t>
            </a:r>
            <a:endParaRPr lang="lv-LV" dirty="0">
              <a:solidFill>
                <a:prstClr val="black"/>
              </a:solidFill>
            </a:endParaRPr>
          </a:p>
        </p:txBody>
      </p:sp>
      <p:sp>
        <p:nvSpPr>
          <p:cNvPr id="8" name="Rectangle 7"/>
          <p:cNvSpPr/>
          <p:nvPr/>
        </p:nvSpPr>
        <p:spPr>
          <a:xfrm>
            <a:off x="6012160" y="908720"/>
            <a:ext cx="2880320" cy="56166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lv-LV" dirty="0" smtClean="0">
                <a:solidFill>
                  <a:prstClr val="black"/>
                </a:solidFill>
              </a:rPr>
              <a:t>Kvalificēts darba spēks</a:t>
            </a:r>
            <a:endParaRPr lang="lv-LV" dirty="0">
              <a:solidFill>
                <a:prstClr val="black"/>
              </a:solidFill>
            </a:endParaRPr>
          </a:p>
        </p:txBody>
      </p:sp>
      <p:cxnSp>
        <p:nvCxnSpPr>
          <p:cNvPr id="10" name="Straight Connector 9"/>
          <p:cNvCxnSpPr/>
          <p:nvPr/>
        </p:nvCxnSpPr>
        <p:spPr>
          <a:xfrm>
            <a:off x="251520" y="1340768"/>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31840" y="908720"/>
            <a:ext cx="0" cy="5616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12160" y="908720"/>
            <a:ext cx="0" cy="5616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95536" y="1484784"/>
            <a:ext cx="252028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smtClean="0">
                <a:solidFill>
                  <a:prstClr val="black"/>
                </a:solidFill>
              </a:rPr>
              <a:t>Maģistrālais ceļš </a:t>
            </a:r>
            <a:endParaRPr lang="lv-LV" sz="1400" dirty="0">
              <a:solidFill>
                <a:prstClr val="black"/>
              </a:solidFill>
            </a:endParaRPr>
          </a:p>
        </p:txBody>
      </p:sp>
      <p:sp>
        <p:nvSpPr>
          <p:cNvPr id="16" name="Rectangle 15"/>
          <p:cNvSpPr/>
          <p:nvPr/>
        </p:nvSpPr>
        <p:spPr>
          <a:xfrm>
            <a:off x="395536" y="1916832"/>
            <a:ext cx="252028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smtClean="0">
                <a:solidFill>
                  <a:prstClr val="black"/>
                </a:solidFill>
              </a:rPr>
              <a:t>Dzelzceļa tuvums </a:t>
            </a:r>
            <a:endParaRPr lang="lv-LV" sz="1400" dirty="0">
              <a:solidFill>
                <a:prstClr val="black"/>
              </a:solidFill>
            </a:endParaRPr>
          </a:p>
        </p:txBody>
      </p:sp>
      <p:sp>
        <p:nvSpPr>
          <p:cNvPr id="17" name="Rectangle 16"/>
          <p:cNvSpPr/>
          <p:nvPr/>
        </p:nvSpPr>
        <p:spPr>
          <a:xfrm>
            <a:off x="395536" y="2348880"/>
            <a:ext cx="252028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smtClean="0">
                <a:solidFill>
                  <a:prstClr val="black"/>
                </a:solidFill>
              </a:rPr>
              <a:t>Lidosta </a:t>
            </a:r>
            <a:endParaRPr lang="lv-LV" sz="1400" dirty="0">
              <a:solidFill>
                <a:prstClr val="black"/>
              </a:solidFill>
            </a:endParaRPr>
          </a:p>
        </p:txBody>
      </p:sp>
      <p:sp>
        <p:nvSpPr>
          <p:cNvPr id="18" name="Rectangle 17"/>
          <p:cNvSpPr/>
          <p:nvPr/>
        </p:nvSpPr>
        <p:spPr>
          <a:xfrm>
            <a:off x="395536" y="2833363"/>
            <a:ext cx="252028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smtClean="0">
                <a:solidFill>
                  <a:prstClr val="black"/>
                </a:solidFill>
              </a:rPr>
              <a:t>Osta </a:t>
            </a:r>
            <a:endParaRPr lang="lv-LV" sz="1400" dirty="0">
              <a:solidFill>
                <a:prstClr val="black"/>
              </a:solidFill>
            </a:endParaRPr>
          </a:p>
        </p:txBody>
      </p:sp>
      <p:sp>
        <p:nvSpPr>
          <p:cNvPr id="19" name="Rectangle 18"/>
          <p:cNvSpPr/>
          <p:nvPr/>
        </p:nvSpPr>
        <p:spPr>
          <a:xfrm>
            <a:off x="3311860" y="1457164"/>
            <a:ext cx="252028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smtClean="0">
                <a:solidFill>
                  <a:prstClr val="black"/>
                </a:solidFill>
              </a:rPr>
              <a:t>Elektroenerģijas pieslēgums </a:t>
            </a:r>
            <a:endParaRPr lang="lv-LV" sz="1400" dirty="0">
              <a:solidFill>
                <a:prstClr val="black"/>
              </a:solidFill>
            </a:endParaRPr>
          </a:p>
        </p:txBody>
      </p:sp>
      <p:sp>
        <p:nvSpPr>
          <p:cNvPr id="20" name="Rectangle 19"/>
          <p:cNvSpPr/>
          <p:nvPr/>
        </p:nvSpPr>
        <p:spPr>
          <a:xfrm>
            <a:off x="3311860" y="1928327"/>
            <a:ext cx="252028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smtClean="0">
                <a:solidFill>
                  <a:prstClr val="black"/>
                </a:solidFill>
              </a:rPr>
              <a:t>Dzeramā ūdens pieslēgums </a:t>
            </a:r>
            <a:endParaRPr lang="lv-LV" sz="1400" dirty="0">
              <a:solidFill>
                <a:prstClr val="black"/>
              </a:solidFill>
            </a:endParaRPr>
          </a:p>
        </p:txBody>
      </p:sp>
      <p:sp>
        <p:nvSpPr>
          <p:cNvPr id="21" name="Rectangle 20"/>
          <p:cNvSpPr/>
          <p:nvPr/>
        </p:nvSpPr>
        <p:spPr>
          <a:xfrm>
            <a:off x="3311860" y="2360464"/>
            <a:ext cx="252028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smtClean="0">
                <a:solidFill>
                  <a:prstClr val="black"/>
                </a:solidFill>
              </a:rPr>
              <a:t>Dabas gāzes pieslēgums </a:t>
            </a:r>
            <a:endParaRPr lang="lv-LV" sz="1400" dirty="0">
              <a:solidFill>
                <a:prstClr val="black"/>
              </a:solidFill>
            </a:endParaRPr>
          </a:p>
        </p:txBody>
      </p:sp>
      <p:sp>
        <p:nvSpPr>
          <p:cNvPr id="22" name="Rectangle 21"/>
          <p:cNvSpPr/>
          <p:nvPr/>
        </p:nvSpPr>
        <p:spPr>
          <a:xfrm>
            <a:off x="3311860" y="2835711"/>
            <a:ext cx="252028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smtClean="0">
                <a:solidFill>
                  <a:prstClr val="black"/>
                </a:solidFill>
              </a:rPr>
              <a:t>Neapbūvētā zemes gabala esamība (industriālā zona)</a:t>
            </a:r>
            <a:endParaRPr lang="lv-LV" sz="1400" dirty="0">
              <a:solidFill>
                <a:prstClr val="black"/>
              </a:solidFill>
            </a:endParaRPr>
          </a:p>
        </p:txBody>
      </p:sp>
      <p:sp>
        <p:nvSpPr>
          <p:cNvPr id="23" name="Rectangle 22"/>
          <p:cNvSpPr/>
          <p:nvPr/>
        </p:nvSpPr>
        <p:spPr>
          <a:xfrm>
            <a:off x="3311860" y="3284984"/>
            <a:ext cx="252028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smtClean="0">
                <a:solidFill>
                  <a:prstClr val="black"/>
                </a:solidFill>
              </a:rPr>
              <a:t>Optiskais kabelis </a:t>
            </a:r>
            <a:endParaRPr lang="lv-LV" sz="1400" dirty="0">
              <a:solidFill>
                <a:prstClr val="black"/>
              </a:solidFill>
            </a:endParaRPr>
          </a:p>
        </p:txBody>
      </p:sp>
      <p:sp>
        <p:nvSpPr>
          <p:cNvPr id="24" name="Rectangle 23"/>
          <p:cNvSpPr/>
          <p:nvPr/>
        </p:nvSpPr>
        <p:spPr>
          <a:xfrm>
            <a:off x="3311860" y="3717032"/>
            <a:ext cx="2520280" cy="43204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smtClean="0">
                <a:solidFill>
                  <a:prstClr val="black"/>
                </a:solidFill>
              </a:rPr>
              <a:t>Smago automašīnu transportam ceļš  </a:t>
            </a:r>
            <a:endParaRPr lang="lv-LV" sz="1400" dirty="0">
              <a:solidFill>
                <a:prstClr val="black"/>
              </a:solidFill>
            </a:endParaRPr>
          </a:p>
        </p:txBody>
      </p:sp>
      <p:sp>
        <p:nvSpPr>
          <p:cNvPr id="25" name="Rectangle 24"/>
          <p:cNvSpPr/>
          <p:nvPr/>
        </p:nvSpPr>
        <p:spPr>
          <a:xfrm>
            <a:off x="6192180" y="1468659"/>
            <a:ext cx="2520280"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smtClean="0">
                <a:solidFill>
                  <a:prstClr val="black"/>
                </a:solidFill>
              </a:rPr>
              <a:t>Vēsturiskie dati un iemaņas </a:t>
            </a:r>
            <a:endParaRPr lang="lv-LV" sz="1400" dirty="0">
              <a:solidFill>
                <a:prstClr val="black"/>
              </a:solidFill>
            </a:endParaRPr>
          </a:p>
        </p:txBody>
      </p:sp>
      <p:sp>
        <p:nvSpPr>
          <p:cNvPr id="26" name="Rectangle 25"/>
          <p:cNvSpPr/>
          <p:nvPr/>
        </p:nvSpPr>
        <p:spPr>
          <a:xfrm>
            <a:off x="6192180" y="1939910"/>
            <a:ext cx="2520280" cy="4809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smtClean="0">
                <a:solidFill>
                  <a:prstClr val="black"/>
                </a:solidFill>
              </a:rPr>
              <a:t>Iespēja piesaistīt profesionāļus 50 km rādiusā </a:t>
            </a:r>
            <a:endParaRPr lang="lv-LV" sz="1400" dirty="0">
              <a:solidFill>
                <a:prstClr val="black"/>
              </a:solidFill>
            </a:endParaRPr>
          </a:p>
        </p:txBody>
      </p:sp>
      <p:sp>
        <p:nvSpPr>
          <p:cNvPr id="27" name="Rectangle 26"/>
          <p:cNvSpPr/>
          <p:nvPr/>
        </p:nvSpPr>
        <p:spPr>
          <a:xfrm>
            <a:off x="6192180" y="2528900"/>
            <a:ext cx="2520280" cy="484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smtClean="0">
                <a:solidFill>
                  <a:prstClr val="black"/>
                </a:solidFill>
              </a:rPr>
              <a:t>Profesionālās un augstākās mācību iestādes tuvums </a:t>
            </a:r>
            <a:endParaRPr lang="lv-LV" sz="1400" dirty="0">
              <a:solidFill>
                <a:prstClr val="black"/>
              </a:solidFill>
            </a:endParaRPr>
          </a:p>
        </p:txBody>
      </p:sp>
      <p:sp>
        <p:nvSpPr>
          <p:cNvPr id="28" name="Rectangle 27"/>
          <p:cNvSpPr/>
          <p:nvPr/>
        </p:nvSpPr>
        <p:spPr>
          <a:xfrm>
            <a:off x="395536" y="3356992"/>
            <a:ext cx="2520280" cy="43204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smtClean="0">
                <a:solidFill>
                  <a:prstClr val="black"/>
                </a:solidFill>
              </a:rPr>
              <a:t>Dabas resurss  </a:t>
            </a:r>
            <a:endParaRPr lang="lv-LV" sz="1400" dirty="0">
              <a:solidFill>
                <a:prstClr val="black"/>
              </a:solidFill>
            </a:endParaRPr>
          </a:p>
        </p:txBody>
      </p:sp>
      <p:sp>
        <p:nvSpPr>
          <p:cNvPr id="29" name="Rectangle 28"/>
          <p:cNvSpPr/>
          <p:nvPr/>
        </p:nvSpPr>
        <p:spPr>
          <a:xfrm>
            <a:off x="6192180" y="3212977"/>
            <a:ext cx="2672680"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smtClean="0">
                <a:solidFill>
                  <a:prstClr val="black"/>
                </a:solidFill>
              </a:rPr>
              <a:t>Darba spējīgo iedzīvotāju skaits pašvaldībā </a:t>
            </a:r>
            <a:endParaRPr lang="lv-LV" sz="1400" dirty="0">
              <a:solidFill>
                <a:prstClr val="black"/>
              </a:solidFill>
            </a:endParaRPr>
          </a:p>
        </p:txBody>
      </p:sp>
    </p:spTree>
    <p:extLst>
      <p:ext uri="{BB962C8B-B14F-4D97-AF65-F5344CB8AC3E}">
        <p14:creationId xmlns:p14="http://schemas.microsoft.com/office/powerpoint/2010/main" val="2549650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latin typeface="Times New Roman" panose="02020603050405020304" pitchFamily="18" charset="0"/>
                <a:cs typeface="Times New Roman" panose="02020603050405020304" pitchFamily="18" charset="0"/>
              </a:rPr>
              <a:t>Investīcijas </a:t>
            </a:r>
            <a:endParaRPr lang="lv-LV" dirty="0">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p:txBody>
          <a:bodyPr/>
          <a:lstStyle/>
          <a:p>
            <a:r>
              <a:rPr lang="lv-LV" dirty="0" smtClean="0">
                <a:latin typeface="Times New Roman" panose="02020603050405020304" pitchFamily="18" charset="0"/>
                <a:cs typeface="Times New Roman" panose="02020603050405020304" pitchFamily="18" charset="0"/>
              </a:rPr>
              <a:t>Derīguma kritēriji (tarifi, maksātspēja, prognozes)</a:t>
            </a:r>
          </a:p>
          <a:p>
            <a:r>
              <a:rPr lang="lv-LV" dirty="0" smtClean="0">
                <a:latin typeface="Times New Roman" panose="02020603050405020304" pitchFamily="18" charset="0"/>
                <a:cs typeface="Times New Roman" panose="02020603050405020304" pitchFamily="18" charset="0"/>
              </a:rPr>
              <a:t>Tarifi (ilgtermiņa, kvalitātes kritēriji)</a:t>
            </a:r>
          </a:p>
          <a:p>
            <a:r>
              <a:rPr lang="lv-LV" dirty="0" smtClean="0">
                <a:latin typeface="Times New Roman" panose="02020603050405020304" pitchFamily="18" charset="0"/>
                <a:cs typeface="Times New Roman" panose="02020603050405020304" pitchFamily="18" charset="0"/>
              </a:rPr>
              <a:t>Ieguvēji  un zaudētāji </a:t>
            </a:r>
          </a:p>
          <a:p>
            <a:r>
              <a:rPr lang="lv-LV" dirty="0" smtClean="0">
                <a:latin typeface="Times New Roman" panose="02020603050405020304" pitchFamily="18" charset="0"/>
                <a:cs typeface="Times New Roman" panose="02020603050405020304" pitchFamily="18" charset="0"/>
              </a:rPr>
              <a:t>Ko kompensēs zaudētājiem </a:t>
            </a:r>
          </a:p>
          <a:p>
            <a:r>
              <a:rPr lang="lv-LV" dirty="0" smtClean="0">
                <a:latin typeface="Times New Roman" panose="02020603050405020304" pitchFamily="18" charset="0"/>
                <a:cs typeface="Times New Roman" panose="02020603050405020304" pitchFamily="18" charset="0"/>
              </a:rPr>
              <a:t>Tarifu salīdzināšana un neiegūto labumu salīdzināšana </a:t>
            </a:r>
            <a:endParaRPr lang="lv-LV" dirty="0">
              <a:latin typeface="Times New Roman" panose="02020603050405020304" pitchFamily="18" charset="0"/>
              <a:cs typeface="Times New Roman" panose="02020603050405020304" pitchFamily="18" charset="0"/>
            </a:endParaRPr>
          </a:p>
        </p:txBody>
      </p:sp>
      <p:sp>
        <p:nvSpPr>
          <p:cNvPr id="5" name="Kājenes vietturis 4"/>
          <p:cNvSpPr>
            <a:spLocks noGrp="1"/>
          </p:cNvSpPr>
          <p:nvPr>
            <p:ph type="ftr" sz="quarter" idx="11"/>
          </p:nvPr>
        </p:nvSpPr>
        <p:spPr>
          <a:xfrm>
            <a:off x="2843808" y="6356350"/>
            <a:ext cx="3175992" cy="365125"/>
          </a:xfrm>
        </p:spPr>
        <p:txBody>
          <a:bodyPr/>
          <a:lstStyle/>
          <a:p>
            <a:pPr defTabSz="457200" fontAlgn="base">
              <a:spcBef>
                <a:spcPct val="0"/>
              </a:spcBef>
              <a:spcAft>
                <a:spcPct val="0"/>
              </a:spcAft>
              <a:defRPr/>
            </a:pPr>
            <a:r>
              <a:rPr lang="lv-LV" dirty="0" smtClean="0">
                <a:solidFill>
                  <a:prstClr val="black"/>
                </a:solidFill>
              </a:rPr>
              <a:t>13.03.2015. A.Salmiņš- LPS </a:t>
            </a:r>
            <a:endParaRPr lang="fr-FR" dirty="0">
              <a:solidFill>
                <a:prstClr val="black"/>
              </a:solidFill>
            </a:endParaRPr>
          </a:p>
        </p:txBody>
      </p:sp>
      <p:sp>
        <p:nvSpPr>
          <p:cNvPr id="6" name="Slaida numura vietturis 5"/>
          <p:cNvSpPr>
            <a:spLocks noGrp="1"/>
          </p:cNvSpPr>
          <p:nvPr>
            <p:ph type="sldNum" sz="quarter" idx="12"/>
          </p:nvPr>
        </p:nvSpPr>
        <p:spPr/>
        <p:txBody>
          <a:bodyPr/>
          <a:lstStyle/>
          <a:p>
            <a:pPr defTabSz="457200" fontAlgn="base">
              <a:spcBef>
                <a:spcPct val="0"/>
              </a:spcBef>
              <a:spcAft>
                <a:spcPct val="0"/>
              </a:spcAft>
              <a:defRPr/>
            </a:pPr>
            <a:fld id="{8A18E39C-2F17-4F52-807F-CD9BA91E0827}" type="slidenum">
              <a:rPr lang="fr-FR" altLang="lv-LV" smtClean="0">
                <a:solidFill>
                  <a:prstClr val="black"/>
                </a:solidFill>
                <a:latin typeface="Arial" panose="020B0604020202020204" pitchFamily="34" charset="0"/>
              </a:rPr>
              <a:pPr defTabSz="457200" fontAlgn="base">
                <a:spcBef>
                  <a:spcPct val="0"/>
                </a:spcBef>
                <a:spcAft>
                  <a:spcPct val="0"/>
                </a:spcAft>
                <a:defRPr/>
              </a:pPr>
              <a:t>8</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1758338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latin typeface="Times New Roman" panose="02020603050405020304" pitchFamily="18" charset="0"/>
                <a:cs typeface="Times New Roman" panose="02020603050405020304" pitchFamily="18" charset="0"/>
              </a:rPr>
              <a:t>Stratēģiski svarīgi objekti </a:t>
            </a:r>
            <a:endParaRPr lang="lv-LV" dirty="0">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p:txBody>
          <a:bodyPr/>
          <a:lstStyle/>
          <a:p>
            <a:r>
              <a:rPr lang="lv-LV" dirty="0" smtClean="0">
                <a:latin typeface="Times New Roman" panose="02020603050405020304" pitchFamily="18" charset="0"/>
                <a:cs typeface="Times New Roman" panose="02020603050405020304" pitchFamily="18" charset="0"/>
              </a:rPr>
              <a:t>Attīstības stratēģijas pamatojums </a:t>
            </a:r>
          </a:p>
          <a:p>
            <a:r>
              <a:rPr lang="lv-LV" dirty="0" smtClean="0">
                <a:latin typeface="Times New Roman" panose="02020603050405020304" pitchFamily="18" charset="0"/>
                <a:cs typeface="Times New Roman" panose="02020603050405020304" pitchFamily="18" charset="0"/>
              </a:rPr>
              <a:t>Definēt stratēģiski svarīgus īpašuma objektus </a:t>
            </a:r>
          </a:p>
          <a:p>
            <a:r>
              <a:rPr lang="lv-LV" dirty="0" smtClean="0">
                <a:latin typeface="Times New Roman" panose="02020603050405020304" pitchFamily="18" charset="0"/>
                <a:cs typeface="Times New Roman" panose="02020603050405020304" pitchFamily="18" charset="0"/>
              </a:rPr>
              <a:t>TEP pamatojumi </a:t>
            </a:r>
          </a:p>
          <a:p>
            <a:r>
              <a:rPr lang="lv-LV" dirty="0" smtClean="0">
                <a:latin typeface="Times New Roman" panose="02020603050405020304" pitchFamily="18" charset="0"/>
                <a:cs typeface="Times New Roman" panose="02020603050405020304" pitchFamily="18" charset="0"/>
              </a:rPr>
              <a:t>Lobēšana </a:t>
            </a:r>
            <a:r>
              <a:rPr lang="lv-LV" dirty="0" smtClean="0">
                <a:latin typeface="Times New Roman" panose="02020603050405020304" pitchFamily="18" charset="0"/>
                <a:cs typeface="Times New Roman" panose="02020603050405020304" pitchFamily="18" charset="0"/>
              </a:rPr>
              <a:t>(premjera </a:t>
            </a:r>
            <a:r>
              <a:rPr lang="lv-LV" dirty="0" smtClean="0">
                <a:latin typeface="Times New Roman" panose="02020603050405020304" pitchFamily="18" charset="0"/>
                <a:cs typeface="Times New Roman" panose="02020603050405020304" pitchFamily="18" charset="0"/>
              </a:rPr>
              <a:t>partija)</a:t>
            </a:r>
          </a:p>
          <a:p>
            <a:r>
              <a:rPr lang="lv-LV" dirty="0" smtClean="0">
                <a:latin typeface="Times New Roman" panose="02020603050405020304" pitchFamily="18" charset="0"/>
                <a:cs typeface="Times New Roman" panose="02020603050405020304" pitchFamily="18" charset="0"/>
              </a:rPr>
              <a:t>Masu mēdiju iesaiste</a:t>
            </a:r>
          </a:p>
          <a:p>
            <a:r>
              <a:rPr lang="lv-LV" dirty="0" smtClean="0">
                <a:latin typeface="Times New Roman" panose="02020603050405020304" pitchFamily="18" charset="0"/>
                <a:cs typeface="Times New Roman" panose="02020603050405020304" pitchFamily="18" charset="0"/>
              </a:rPr>
              <a:t>Sadarbība ar nozaru ministriju </a:t>
            </a:r>
          </a:p>
          <a:p>
            <a:r>
              <a:rPr lang="lv-LV" dirty="0" smtClean="0">
                <a:latin typeface="Times New Roman" panose="02020603050405020304" pitchFamily="18" charset="0"/>
                <a:cs typeface="Times New Roman" panose="02020603050405020304" pitchFamily="18" charset="0"/>
              </a:rPr>
              <a:t>Sadarbība ar LPS </a:t>
            </a:r>
            <a:endParaRPr lang="lv-LV" dirty="0">
              <a:latin typeface="Times New Roman" panose="02020603050405020304" pitchFamily="18" charset="0"/>
              <a:cs typeface="Times New Roman" panose="02020603050405020304" pitchFamily="18" charset="0"/>
            </a:endParaRPr>
          </a:p>
        </p:txBody>
      </p:sp>
      <p:sp>
        <p:nvSpPr>
          <p:cNvPr id="5" name="Kājenes vietturis 4"/>
          <p:cNvSpPr>
            <a:spLocks noGrp="1"/>
          </p:cNvSpPr>
          <p:nvPr>
            <p:ph type="ftr" sz="quarter" idx="11"/>
          </p:nvPr>
        </p:nvSpPr>
        <p:spPr>
          <a:xfrm>
            <a:off x="2843808" y="6356350"/>
            <a:ext cx="3175992" cy="365125"/>
          </a:xfrm>
        </p:spPr>
        <p:txBody>
          <a:bodyPr/>
          <a:lstStyle/>
          <a:p>
            <a:pPr defTabSz="457200" fontAlgn="base">
              <a:spcBef>
                <a:spcPct val="0"/>
              </a:spcBef>
              <a:spcAft>
                <a:spcPct val="0"/>
              </a:spcAft>
              <a:defRPr/>
            </a:pPr>
            <a:r>
              <a:rPr lang="lv-LV" dirty="0" smtClean="0">
                <a:solidFill>
                  <a:prstClr val="black"/>
                </a:solidFill>
              </a:rPr>
              <a:t>13.03.2015. A.Salmiņš- LPS </a:t>
            </a:r>
            <a:endParaRPr lang="fr-FR" dirty="0">
              <a:solidFill>
                <a:prstClr val="black"/>
              </a:solidFill>
            </a:endParaRPr>
          </a:p>
        </p:txBody>
      </p:sp>
      <p:sp>
        <p:nvSpPr>
          <p:cNvPr id="6" name="Slaida numura vietturis 5"/>
          <p:cNvSpPr>
            <a:spLocks noGrp="1"/>
          </p:cNvSpPr>
          <p:nvPr>
            <p:ph type="sldNum" sz="quarter" idx="12"/>
          </p:nvPr>
        </p:nvSpPr>
        <p:spPr/>
        <p:txBody>
          <a:bodyPr/>
          <a:lstStyle/>
          <a:p>
            <a:pPr defTabSz="457200" fontAlgn="base">
              <a:spcBef>
                <a:spcPct val="0"/>
              </a:spcBef>
              <a:spcAft>
                <a:spcPct val="0"/>
              </a:spcAft>
              <a:defRPr/>
            </a:pPr>
            <a:fld id="{8A18E39C-2F17-4F52-807F-CD9BA91E0827}" type="slidenum">
              <a:rPr lang="fr-FR" altLang="lv-LV" smtClean="0">
                <a:solidFill>
                  <a:prstClr val="black"/>
                </a:solidFill>
                <a:latin typeface="Arial" panose="020B0604020202020204" pitchFamily="34" charset="0"/>
              </a:rPr>
              <a:pPr defTabSz="457200" fontAlgn="base">
                <a:spcBef>
                  <a:spcPct val="0"/>
                </a:spcBef>
                <a:spcAft>
                  <a:spcPct val="0"/>
                </a:spcAft>
                <a:defRPr/>
              </a:pPr>
              <a:t>9</a:t>
            </a:fld>
            <a:endParaRPr lang="fr-FR" altLang="lv-LV">
              <a:solidFill>
                <a:prstClr val="black"/>
              </a:solidFill>
              <a:latin typeface="Arial" panose="020B0604020202020204" pitchFamily="34" charset="0"/>
            </a:endParaRPr>
          </a:p>
        </p:txBody>
      </p:sp>
    </p:spTree>
    <p:extLst>
      <p:ext uri="{BB962C8B-B14F-4D97-AF65-F5344CB8AC3E}">
        <p14:creationId xmlns:p14="http://schemas.microsoft.com/office/powerpoint/2010/main" val="2979670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Noklusētais noformējums">
  <a:themeElements>
    <a:clrScheme name="Noklusētais noformējum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klusētais noformējum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oklusētais noformējum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klusētais noformējum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klusētais noformējum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klusētais noformējum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klusētais noformējum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klusētais noformējum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klusētais noformējum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klusētais noformējum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klusētais noformējum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klusētais noformējum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klusētais noformējum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klusētais noformējum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Y 2007 loadset regular presentation LT">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2261</TotalTime>
  <Words>1308</Words>
  <Application>Microsoft Office PowerPoint</Application>
  <PresentationFormat>Slaidrāde ekrānā (4:3)</PresentationFormat>
  <Paragraphs>280</Paragraphs>
  <Slides>30</Slides>
  <Notes>1</Notes>
  <HiddenSlides>0</HiddenSlides>
  <MMClips>0</MMClips>
  <ScaleCrop>false</ScaleCrop>
  <HeadingPairs>
    <vt:vector size="6" baseType="variant">
      <vt:variant>
        <vt:lpstr>Lietotie fonti</vt:lpstr>
      </vt:variant>
      <vt:variant>
        <vt:i4>9</vt:i4>
      </vt:variant>
      <vt:variant>
        <vt:lpstr>Dizains</vt:lpstr>
      </vt:variant>
      <vt:variant>
        <vt:i4>9</vt:i4>
      </vt:variant>
      <vt:variant>
        <vt:lpstr>Slaidu virsraksti</vt:lpstr>
      </vt:variant>
      <vt:variant>
        <vt:i4>30</vt:i4>
      </vt:variant>
    </vt:vector>
  </HeadingPairs>
  <TitlesOfParts>
    <vt:vector size="48" baseType="lpstr">
      <vt:lpstr>MS Gothic</vt:lpstr>
      <vt:lpstr>ＭＳ Ｐゴシック</vt:lpstr>
      <vt:lpstr>Arial</vt:lpstr>
      <vt:lpstr>Arial Narrow</vt:lpstr>
      <vt:lpstr>Calibri</vt:lpstr>
      <vt:lpstr>Century Gothic</vt:lpstr>
      <vt:lpstr>EYInterstate Light</vt:lpstr>
      <vt:lpstr>Times New Roman</vt:lpstr>
      <vt:lpstr>Wingdings</vt:lpstr>
      <vt:lpstr>Office Theme</vt:lpstr>
      <vt:lpstr>Conception personnalisée</vt:lpstr>
      <vt:lpstr>Thème Office</vt:lpstr>
      <vt:lpstr>1_Thème Office</vt:lpstr>
      <vt:lpstr>Noklusētais noformējums</vt:lpstr>
      <vt:lpstr>EY 2007 loadset regular presentation LT</vt:lpstr>
      <vt:lpstr>1_Office Theme</vt:lpstr>
      <vt:lpstr>2_Thème Office</vt:lpstr>
      <vt:lpstr>2_Office Theme</vt:lpstr>
      <vt:lpstr>T-3 -1 tīkls</vt:lpstr>
      <vt:lpstr>Ārējie faktori </vt:lpstr>
      <vt:lpstr>Publiski pakalpojumi </vt:lpstr>
      <vt:lpstr>Tirgus nepilnības un cēloņi</vt:lpstr>
      <vt:lpstr>Publiskā pakalpojuma sniedzējs </vt:lpstr>
      <vt:lpstr>Līdzekļi kā organizēt finansēšanu un sagatavot augsni investīciju piesaistei </vt:lpstr>
      <vt:lpstr>PowerPoint prezentācija</vt:lpstr>
      <vt:lpstr>Investīcijas </vt:lpstr>
      <vt:lpstr>Stratēģiski svarīgi objekti </vt:lpstr>
      <vt:lpstr>Kā kontrolēt un vadīt procesus </vt:lpstr>
      <vt:lpstr>Kā vērtēt investīcijas</vt:lpstr>
      <vt:lpstr>Derīguma kritēriji </vt:lpstr>
      <vt:lpstr>Kompromisu izvēle (Dz. Štiglics) </vt:lpstr>
      <vt:lpstr>Tarifu politika</vt:lpstr>
      <vt:lpstr>SILTUMAPGĀDES KOMERSANTI Plānotais tarifu pieaugums centralizētās siltumapgādes uzņēmumiem, īstenojot EPS pasākumus </vt:lpstr>
      <vt:lpstr>Enerģijas  zudumi ENERGOEFEKTIVITĀTE</vt:lpstr>
      <vt:lpstr>Izmaksas</vt:lpstr>
      <vt:lpstr>Tarifu struktura </vt:lpstr>
      <vt:lpstr>PowerPoint prezentācija</vt:lpstr>
      <vt:lpstr>Mājsaimniecību demogrāfiskā situācija un ar mājokļa uzturēšanu saistīto izdevumu ietekme uz mājsaimniecības finansiālo stāvokli </vt:lpstr>
      <vt:lpstr>Mājsaimniecību izdevumi par patērētajiem energoresursiem, uz vienu mājsaimniecības locekli gadā (EUR/cilvēku) </vt:lpstr>
      <vt:lpstr>Mājokļa izdevumi </vt:lpstr>
      <vt:lpstr>PowerPoint prezentācija</vt:lpstr>
      <vt:lpstr>Organizatoriskie pasākumi siltumapgādes stratēģijām </vt:lpstr>
      <vt:lpstr>Siltumenerģijas gala patēriņa analīze </vt:lpstr>
      <vt:lpstr>Pasākumi</vt:lpstr>
      <vt:lpstr>Energoefektivitāte -ES</vt:lpstr>
      <vt:lpstr>Objektīvi iemesli </vt:lpstr>
      <vt:lpstr>Riski </vt:lpstr>
      <vt:lpstr>Ilgtspējīgas enerģijas rīcības plāni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Aino Salmins</dc:creator>
  <cp:lastModifiedBy>Nauris Ogorodovs</cp:lastModifiedBy>
  <cp:revision>137</cp:revision>
  <cp:lastPrinted>2015-03-12T12:46:38Z</cp:lastPrinted>
  <dcterms:created xsi:type="dcterms:W3CDTF">2015-01-29T11:14:22Z</dcterms:created>
  <dcterms:modified xsi:type="dcterms:W3CDTF">2015-03-12T12:48:17Z</dcterms:modified>
</cp:coreProperties>
</file>