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8" r:id="rId3"/>
    <p:sldId id="262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C2007-8D32-4EFF-8B01-7054561FE7B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1388BA-13B3-4A39-8E54-9F935A18197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lv-LV" sz="3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MAZĀ SKOLA</a:t>
          </a:r>
          <a:endParaRPr lang="en-GB" sz="32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FA28FA2-0937-4A72-BEE7-AC60C605A2F4}" type="parTrans" cxnId="{1EF9ACEC-C5E7-4929-971F-CBA5EA58AAFD}">
      <dgm:prSet/>
      <dgm:spPr/>
      <dgm:t>
        <a:bodyPr/>
        <a:lstStyle/>
        <a:p>
          <a:endParaRPr lang="en-GB"/>
        </a:p>
      </dgm:t>
    </dgm:pt>
    <dgm:pt modelId="{38128BBC-15EC-4A9A-A0CF-570942057677}" type="sibTrans" cxnId="{1EF9ACEC-C5E7-4929-971F-CBA5EA58AAFD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en-GB"/>
        </a:p>
      </dgm:t>
    </dgm:pt>
    <dgm:pt modelId="{4C352992-DC28-4582-B877-9BCC14C3AC6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lv-LV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SAGLABĀJAM</a:t>
          </a:r>
          <a:endParaRPr lang="en-GB" sz="24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D77BCF7-1F1B-46B2-823A-8D25906AF1D1}" type="parTrans" cxnId="{C2D30169-A79C-48B5-8CAE-BCF16A7493E3}">
      <dgm:prSet/>
      <dgm:spPr/>
      <dgm:t>
        <a:bodyPr/>
        <a:lstStyle/>
        <a:p>
          <a:endParaRPr lang="en-GB"/>
        </a:p>
      </dgm:t>
    </dgm:pt>
    <dgm:pt modelId="{3772E757-124E-40C5-A251-93538A9D7A81}" type="sibTrans" cxnId="{C2D30169-A79C-48B5-8CAE-BCF16A7493E3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en-GB"/>
        </a:p>
      </dgm:t>
    </dgm:pt>
    <dgm:pt modelId="{B24962F8-57EA-4EB5-820B-476851FE28B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lv-LV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PAPLAŠINĀM, PIEVIENOJAM-</a:t>
          </a:r>
        </a:p>
        <a:p>
          <a:r>
            <a:rPr lang="lv-LV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DAUDZFUNKCIONĀLS CENTRS - 		KOPIENAS SKOLA</a:t>
          </a:r>
          <a:endParaRPr lang="en-GB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65EF68E-F79D-4AF6-A3A6-E22AFEE5AE87}" type="parTrans" cxnId="{9F02FAA6-858A-4200-B58E-5C3B74FA74B8}">
      <dgm:prSet/>
      <dgm:spPr/>
      <dgm:t>
        <a:bodyPr/>
        <a:lstStyle/>
        <a:p>
          <a:endParaRPr lang="en-GB"/>
        </a:p>
      </dgm:t>
    </dgm:pt>
    <dgm:pt modelId="{C6B8077D-4150-4DF6-88DA-36E92A3A132D}" type="sibTrans" cxnId="{9F02FAA6-858A-4200-B58E-5C3B74FA74B8}">
      <dgm:prSet/>
      <dgm:spPr/>
      <dgm:t>
        <a:bodyPr/>
        <a:lstStyle/>
        <a:p>
          <a:endParaRPr lang="en-GB"/>
        </a:p>
      </dgm:t>
    </dgm:pt>
    <dgm:pt modelId="{21DAF510-E976-43E6-BCBB-A5E7FB8FEB44}" type="pres">
      <dgm:prSet presAssocID="{E30C2007-8D32-4EFF-8B01-7054561FE7B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F6679AE4-60A8-4673-8B33-965738CF5C5F}" type="pres">
      <dgm:prSet presAssocID="{E30C2007-8D32-4EFF-8B01-7054561FE7B2}" presName="dummyMaxCanvas" presStyleCnt="0">
        <dgm:presLayoutVars/>
      </dgm:prSet>
      <dgm:spPr/>
    </dgm:pt>
    <dgm:pt modelId="{6B6D8B56-0BBF-4285-BB2E-774F767F9F47}" type="pres">
      <dgm:prSet presAssocID="{E30C2007-8D32-4EFF-8B01-7054561FE7B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45C5240-946C-469F-B720-2AD826CE6587}" type="pres">
      <dgm:prSet presAssocID="{E30C2007-8D32-4EFF-8B01-7054561FE7B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BA7121-09BB-48B9-9CBE-19BEDFCD85DF}" type="pres">
      <dgm:prSet presAssocID="{E30C2007-8D32-4EFF-8B01-7054561FE7B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2C7FA8-7E27-4970-A102-DCD69D076A2F}" type="pres">
      <dgm:prSet presAssocID="{E30C2007-8D32-4EFF-8B01-7054561FE7B2}" presName="ThreeConn_1-2" presStyleLbl="fgAccFollowNode1" presStyleIdx="0" presStyleCnt="2" custLinFactNeighborX="85993" custLinFactNeighborY="-3751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19374CB-8D2E-42D9-9827-FFF76B4C120E}" type="pres">
      <dgm:prSet presAssocID="{E30C2007-8D32-4EFF-8B01-7054561FE7B2}" presName="ThreeConn_2-3" presStyleLbl="fgAccFollowNode1" presStyleIdx="1" presStyleCnt="2" custScaleY="342381" custLinFactX="-375036" custLinFactNeighborX="-400000" custLinFactNeighborY="-39299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05AF50B-B043-4FA4-8C0B-78874C50CEB6}" type="pres">
      <dgm:prSet presAssocID="{E30C2007-8D32-4EFF-8B01-7054561FE7B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EC6AC85-85D6-47C8-8F05-62AC7202C3B9}" type="pres">
      <dgm:prSet presAssocID="{E30C2007-8D32-4EFF-8B01-7054561FE7B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7F4BAB-B254-457D-930C-C0F8B1F6588F}" type="pres">
      <dgm:prSet presAssocID="{E30C2007-8D32-4EFF-8B01-7054561FE7B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2D30169-A79C-48B5-8CAE-BCF16A7493E3}" srcId="{E30C2007-8D32-4EFF-8B01-7054561FE7B2}" destId="{4C352992-DC28-4582-B877-9BCC14C3AC6E}" srcOrd="1" destOrd="0" parTransId="{9D77BCF7-1F1B-46B2-823A-8D25906AF1D1}" sibTransId="{3772E757-124E-40C5-A251-93538A9D7A81}"/>
    <dgm:cxn modelId="{E4705CF7-5228-4B94-8D61-ED1C56E757EF}" type="presOf" srcId="{4C352992-DC28-4582-B877-9BCC14C3AC6E}" destId="{CEC6AC85-85D6-47C8-8F05-62AC7202C3B9}" srcOrd="1" destOrd="0" presId="urn:microsoft.com/office/officeart/2005/8/layout/vProcess5"/>
    <dgm:cxn modelId="{9A3FB4A8-BB98-4F0C-946D-1EF303A7DBAB}" type="presOf" srcId="{38128BBC-15EC-4A9A-A0CF-570942057677}" destId="{232C7FA8-7E27-4970-A102-DCD69D076A2F}" srcOrd="0" destOrd="0" presId="urn:microsoft.com/office/officeart/2005/8/layout/vProcess5"/>
    <dgm:cxn modelId="{9F02FAA6-858A-4200-B58E-5C3B74FA74B8}" srcId="{E30C2007-8D32-4EFF-8B01-7054561FE7B2}" destId="{B24962F8-57EA-4EB5-820B-476851FE28BC}" srcOrd="2" destOrd="0" parTransId="{765EF68E-F79D-4AF6-A3A6-E22AFEE5AE87}" sibTransId="{C6B8077D-4150-4DF6-88DA-36E92A3A132D}"/>
    <dgm:cxn modelId="{1EF9ACEC-C5E7-4929-971F-CBA5EA58AAFD}" srcId="{E30C2007-8D32-4EFF-8B01-7054561FE7B2}" destId="{9A1388BA-13B3-4A39-8E54-9F935A181973}" srcOrd="0" destOrd="0" parTransId="{FFA28FA2-0937-4A72-BEE7-AC60C605A2F4}" sibTransId="{38128BBC-15EC-4A9A-A0CF-570942057677}"/>
    <dgm:cxn modelId="{07AAF03D-BB91-4A83-AFBF-45E4264B441F}" type="presOf" srcId="{E30C2007-8D32-4EFF-8B01-7054561FE7B2}" destId="{21DAF510-E976-43E6-BCBB-A5E7FB8FEB44}" srcOrd="0" destOrd="0" presId="urn:microsoft.com/office/officeart/2005/8/layout/vProcess5"/>
    <dgm:cxn modelId="{E34B5962-87C4-488B-B0AB-BF25891FBE44}" type="presOf" srcId="{B24962F8-57EA-4EB5-820B-476851FE28BC}" destId="{00BA7121-09BB-48B9-9CBE-19BEDFCD85DF}" srcOrd="0" destOrd="0" presId="urn:microsoft.com/office/officeart/2005/8/layout/vProcess5"/>
    <dgm:cxn modelId="{A1D707C9-FD27-4289-A259-49EA98D5F5EE}" type="presOf" srcId="{9A1388BA-13B3-4A39-8E54-9F935A181973}" destId="{505AF50B-B043-4FA4-8C0B-78874C50CEB6}" srcOrd="1" destOrd="0" presId="urn:microsoft.com/office/officeart/2005/8/layout/vProcess5"/>
    <dgm:cxn modelId="{D5E0E4C1-97A1-460B-B415-68DD8C7CF1CF}" type="presOf" srcId="{B24962F8-57EA-4EB5-820B-476851FE28BC}" destId="{D17F4BAB-B254-457D-930C-C0F8B1F6588F}" srcOrd="1" destOrd="0" presId="urn:microsoft.com/office/officeart/2005/8/layout/vProcess5"/>
    <dgm:cxn modelId="{2108AF33-7B8F-4D05-BE71-0A696089E27C}" type="presOf" srcId="{4C352992-DC28-4582-B877-9BCC14C3AC6E}" destId="{C45C5240-946C-469F-B720-2AD826CE6587}" srcOrd="0" destOrd="0" presId="urn:microsoft.com/office/officeart/2005/8/layout/vProcess5"/>
    <dgm:cxn modelId="{2307BB3E-3E1B-4B55-9AC1-C49A56290576}" type="presOf" srcId="{3772E757-124E-40C5-A251-93538A9D7A81}" destId="{419374CB-8D2E-42D9-9827-FFF76B4C120E}" srcOrd="0" destOrd="0" presId="urn:microsoft.com/office/officeart/2005/8/layout/vProcess5"/>
    <dgm:cxn modelId="{9760959A-E7CC-4A31-9596-0A7AE8243611}" type="presOf" srcId="{9A1388BA-13B3-4A39-8E54-9F935A181973}" destId="{6B6D8B56-0BBF-4285-BB2E-774F767F9F47}" srcOrd="0" destOrd="0" presId="urn:microsoft.com/office/officeart/2005/8/layout/vProcess5"/>
    <dgm:cxn modelId="{3B655553-6CBF-4424-8D5E-8C79F047708F}" type="presParOf" srcId="{21DAF510-E976-43E6-BCBB-A5E7FB8FEB44}" destId="{F6679AE4-60A8-4673-8B33-965738CF5C5F}" srcOrd="0" destOrd="0" presId="urn:microsoft.com/office/officeart/2005/8/layout/vProcess5"/>
    <dgm:cxn modelId="{BEAC0250-649E-41D2-9749-0AF32C85B8E5}" type="presParOf" srcId="{21DAF510-E976-43E6-BCBB-A5E7FB8FEB44}" destId="{6B6D8B56-0BBF-4285-BB2E-774F767F9F47}" srcOrd="1" destOrd="0" presId="urn:microsoft.com/office/officeart/2005/8/layout/vProcess5"/>
    <dgm:cxn modelId="{8B403935-EBFF-48F4-A948-25EBC38E09DD}" type="presParOf" srcId="{21DAF510-E976-43E6-BCBB-A5E7FB8FEB44}" destId="{C45C5240-946C-469F-B720-2AD826CE6587}" srcOrd="2" destOrd="0" presId="urn:microsoft.com/office/officeart/2005/8/layout/vProcess5"/>
    <dgm:cxn modelId="{3347BB4A-3314-47A8-B464-610B347AEBE7}" type="presParOf" srcId="{21DAF510-E976-43E6-BCBB-A5E7FB8FEB44}" destId="{00BA7121-09BB-48B9-9CBE-19BEDFCD85DF}" srcOrd="3" destOrd="0" presId="urn:microsoft.com/office/officeart/2005/8/layout/vProcess5"/>
    <dgm:cxn modelId="{F09E1DAE-F089-47E2-AEA1-86399663F837}" type="presParOf" srcId="{21DAF510-E976-43E6-BCBB-A5E7FB8FEB44}" destId="{232C7FA8-7E27-4970-A102-DCD69D076A2F}" srcOrd="4" destOrd="0" presId="urn:microsoft.com/office/officeart/2005/8/layout/vProcess5"/>
    <dgm:cxn modelId="{64D357A7-6F41-4C68-9923-D83BA7BD355C}" type="presParOf" srcId="{21DAF510-E976-43E6-BCBB-A5E7FB8FEB44}" destId="{419374CB-8D2E-42D9-9827-FFF76B4C120E}" srcOrd="5" destOrd="0" presId="urn:microsoft.com/office/officeart/2005/8/layout/vProcess5"/>
    <dgm:cxn modelId="{0DFA0FD9-4E1F-4FB8-841D-CD5173EE9BC9}" type="presParOf" srcId="{21DAF510-E976-43E6-BCBB-A5E7FB8FEB44}" destId="{505AF50B-B043-4FA4-8C0B-78874C50CEB6}" srcOrd="6" destOrd="0" presId="urn:microsoft.com/office/officeart/2005/8/layout/vProcess5"/>
    <dgm:cxn modelId="{5BB13B38-33F5-4403-9F61-72525599F348}" type="presParOf" srcId="{21DAF510-E976-43E6-BCBB-A5E7FB8FEB44}" destId="{CEC6AC85-85D6-47C8-8F05-62AC7202C3B9}" srcOrd="7" destOrd="0" presId="urn:microsoft.com/office/officeart/2005/8/layout/vProcess5"/>
    <dgm:cxn modelId="{FC086DBE-9877-407C-9DE6-5348DA67B46A}" type="presParOf" srcId="{21DAF510-E976-43E6-BCBB-A5E7FB8FEB44}" destId="{D17F4BAB-B254-457D-930C-C0F8B1F6588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8DBF2-1E0B-4A6A-B993-CD79631B3D1D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3FFE117-C3BE-455B-9C50-263DEB4F2C4E}">
      <dgm:prSet phldrT="[Text]" custT="1"/>
      <dgm:spPr/>
      <dgm:t>
        <a:bodyPr/>
        <a:lstStyle/>
        <a:p>
          <a:r>
            <a:rPr lang="lv-LV" sz="2400" dirty="0" smtClean="0">
              <a:solidFill>
                <a:schemeClr val="tx1"/>
              </a:solidFill>
            </a:rPr>
            <a:t>Kopienas skola</a:t>
          </a:r>
          <a:endParaRPr lang="en-GB" sz="2400" dirty="0">
            <a:solidFill>
              <a:schemeClr val="tx1"/>
            </a:solidFill>
          </a:endParaRPr>
        </a:p>
      </dgm:t>
    </dgm:pt>
    <dgm:pt modelId="{0ABDF1A2-7922-4B44-9D15-65ED5046CECA}" type="parTrans" cxnId="{F95B9DBE-C518-4FA6-9304-5C995A414671}">
      <dgm:prSet/>
      <dgm:spPr/>
      <dgm:t>
        <a:bodyPr/>
        <a:lstStyle/>
        <a:p>
          <a:endParaRPr lang="en-GB"/>
        </a:p>
      </dgm:t>
    </dgm:pt>
    <dgm:pt modelId="{02AD68DA-30E9-4793-AEE3-3C0CD1C9113F}" type="sibTrans" cxnId="{F95B9DBE-C518-4FA6-9304-5C995A414671}">
      <dgm:prSet/>
      <dgm:spPr/>
      <dgm:t>
        <a:bodyPr/>
        <a:lstStyle/>
        <a:p>
          <a:endParaRPr lang="en-GB"/>
        </a:p>
      </dgm:t>
    </dgm:pt>
    <dgm:pt modelId="{7C2A6DC6-C3F1-4451-9641-2E3CE0AFCCAF}">
      <dgm:prSet phldrT="[Text]" custT="1"/>
      <dgm:spPr/>
      <dgm:t>
        <a:bodyPr/>
        <a:lstStyle/>
        <a:p>
          <a:r>
            <a:rPr lang="lv-LV" sz="2400" dirty="0" smtClean="0">
              <a:solidFill>
                <a:schemeClr val="tx1"/>
              </a:solidFill>
            </a:rPr>
            <a:t>Formālās izglītības f-ja</a:t>
          </a:r>
          <a:endParaRPr lang="en-GB" sz="2400" dirty="0">
            <a:solidFill>
              <a:schemeClr val="tx1"/>
            </a:solidFill>
          </a:endParaRPr>
        </a:p>
      </dgm:t>
    </dgm:pt>
    <dgm:pt modelId="{E3377D0E-94E0-4759-A0EE-73BFC8E7B81B}" type="parTrans" cxnId="{84158246-B548-4853-8F07-CDCE36B206FC}">
      <dgm:prSet/>
      <dgm:spPr/>
      <dgm:t>
        <a:bodyPr/>
        <a:lstStyle/>
        <a:p>
          <a:endParaRPr lang="en-GB"/>
        </a:p>
      </dgm:t>
    </dgm:pt>
    <dgm:pt modelId="{B2506719-8F01-461C-9F0A-F74AB5B2D220}" type="sibTrans" cxnId="{84158246-B548-4853-8F07-CDCE36B206FC}">
      <dgm:prSet/>
      <dgm:spPr/>
      <dgm:t>
        <a:bodyPr/>
        <a:lstStyle/>
        <a:p>
          <a:endParaRPr lang="en-GB"/>
        </a:p>
      </dgm:t>
    </dgm:pt>
    <dgm:pt modelId="{B7502F95-17F9-44CC-B767-B49E4915C864}">
      <dgm:prSet phldrT="[Text]" custT="1"/>
      <dgm:spPr/>
      <dgm:t>
        <a:bodyPr/>
        <a:lstStyle/>
        <a:p>
          <a:r>
            <a:rPr lang="lv-LV" sz="2400" dirty="0" smtClean="0">
              <a:solidFill>
                <a:schemeClr val="tx1"/>
              </a:solidFill>
            </a:rPr>
            <a:t>Mūžizglītības </a:t>
          </a:r>
          <a:r>
            <a:rPr lang="lv-LV" sz="2400" dirty="0" smtClean="0">
              <a:solidFill>
                <a:schemeClr val="tx1"/>
              </a:solidFill>
            </a:rPr>
            <a:t>f-ja</a:t>
          </a:r>
          <a:endParaRPr lang="en-GB" sz="2400" dirty="0">
            <a:solidFill>
              <a:schemeClr val="tx1"/>
            </a:solidFill>
          </a:endParaRPr>
        </a:p>
      </dgm:t>
    </dgm:pt>
    <dgm:pt modelId="{15C25DE3-8FCA-43D1-9287-674FA2F3CD22}" type="parTrans" cxnId="{99B04AA1-DED4-4572-B919-243FE8B9080B}">
      <dgm:prSet/>
      <dgm:spPr/>
      <dgm:t>
        <a:bodyPr/>
        <a:lstStyle/>
        <a:p>
          <a:endParaRPr lang="en-GB"/>
        </a:p>
      </dgm:t>
    </dgm:pt>
    <dgm:pt modelId="{D4B8D694-296C-46D6-852F-0C9A6ED05C0B}" type="sibTrans" cxnId="{99B04AA1-DED4-4572-B919-243FE8B9080B}">
      <dgm:prSet/>
      <dgm:spPr/>
      <dgm:t>
        <a:bodyPr/>
        <a:lstStyle/>
        <a:p>
          <a:endParaRPr lang="en-GB"/>
        </a:p>
      </dgm:t>
    </dgm:pt>
    <dgm:pt modelId="{A7309685-5D80-4D62-B871-DEB085B345C4}">
      <dgm:prSet phldrT="[Text]" custT="1"/>
      <dgm:spPr/>
      <dgm:t>
        <a:bodyPr/>
        <a:lstStyle/>
        <a:p>
          <a:r>
            <a:rPr lang="lv-LV" sz="2400" dirty="0" smtClean="0">
              <a:solidFill>
                <a:schemeClr val="tx1"/>
              </a:solidFill>
            </a:rPr>
            <a:t>Neformālā un interešu izglītība</a:t>
          </a:r>
          <a:endParaRPr lang="en-GB" sz="2400" dirty="0">
            <a:solidFill>
              <a:schemeClr val="tx1"/>
            </a:solidFill>
          </a:endParaRPr>
        </a:p>
      </dgm:t>
    </dgm:pt>
    <dgm:pt modelId="{F02D92F0-2281-4831-B2A1-2D7D56DD0D38}" type="parTrans" cxnId="{A945E509-E477-4E8B-82DC-AC68AF6F8DD9}">
      <dgm:prSet/>
      <dgm:spPr/>
      <dgm:t>
        <a:bodyPr/>
        <a:lstStyle/>
        <a:p>
          <a:endParaRPr lang="en-GB"/>
        </a:p>
      </dgm:t>
    </dgm:pt>
    <dgm:pt modelId="{08DD0E3D-77AF-4734-ABC2-2641013E3A63}" type="sibTrans" cxnId="{A945E509-E477-4E8B-82DC-AC68AF6F8DD9}">
      <dgm:prSet/>
      <dgm:spPr/>
      <dgm:t>
        <a:bodyPr/>
        <a:lstStyle/>
        <a:p>
          <a:endParaRPr lang="en-GB"/>
        </a:p>
      </dgm:t>
    </dgm:pt>
    <dgm:pt modelId="{0ACABD2F-E92C-4AA8-983A-A46476259FC5}">
      <dgm:prSet phldrT="[Text]"/>
      <dgm:spPr/>
      <dgm:t>
        <a:bodyPr/>
        <a:lstStyle/>
        <a:p>
          <a:endParaRPr lang="lv-LV"/>
        </a:p>
      </dgm:t>
    </dgm:pt>
    <dgm:pt modelId="{3150E33F-9968-48BF-BD7A-5E79D46695DE}" type="parTrans" cxnId="{D1B835B6-7D3B-4B5D-B021-D9786C0944C4}">
      <dgm:prSet/>
      <dgm:spPr/>
      <dgm:t>
        <a:bodyPr/>
        <a:lstStyle/>
        <a:p>
          <a:endParaRPr lang="en-GB"/>
        </a:p>
      </dgm:t>
    </dgm:pt>
    <dgm:pt modelId="{320C6954-AB4D-4267-B2BF-C04A580C4724}" type="sibTrans" cxnId="{D1B835B6-7D3B-4B5D-B021-D9786C0944C4}">
      <dgm:prSet/>
      <dgm:spPr/>
      <dgm:t>
        <a:bodyPr/>
        <a:lstStyle/>
        <a:p>
          <a:endParaRPr lang="en-GB"/>
        </a:p>
      </dgm:t>
    </dgm:pt>
    <dgm:pt modelId="{34380C99-F59A-45BE-AD91-B1053C1E3788}">
      <dgm:prSet phldrT="[Text]" custT="1"/>
      <dgm:spPr/>
      <dgm:t>
        <a:bodyPr/>
        <a:lstStyle/>
        <a:p>
          <a:r>
            <a:rPr lang="lv-LV" sz="2400" dirty="0" smtClean="0">
              <a:solidFill>
                <a:schemeClr val="tx1"/>
              </a:solidFill>
            </a:rPr>
            <a:t>Plašs mērķa grupu loks</a:t>
          </a:r>
          <a:endParaRPr lang="en-GB" sz="2400" dirty="0">
            <a:solidFill>
              <a:schemeClr val="tx1"/>
            </a:solidFill>
          </a:endParaRPr>
        </a:p>
      </dgm:t>
    </dgm:pt>
    <dgm:pt modelId="{A0FBC147-9C51-4164-8E0F-F58DB51D6583}" type="sibTrans" cxnId="{D72FC5D4-02E1-4D09-8451-52160ED6FE85}">
      <dgm:prSet/>
      <dgm:spPr/>
      <dgm:t>
        <a:bodyPr/>
        <a:lstStyle/>
        <a:p>
          <a:endParaRPr lang="en-GB"/>
        </a:p>
      </dgm:t>
    </dgm:pt>
    <dgm:pt modelId="{6BC4E641-754B-47F3-A852-E2E86B557C8F}" type="parTrans" cxnId="{D72FC5D4-02E1-4D09-8451-52160ED6FE85}">
      <dgm:prSet/>
      <dgm:spPr/>
      <dgm:t>
        <a:bodyPr/>
        <a:lstStyle/>
        <a:p>
          <a:endParaRPr lang="en-GB"/>
        </a:p>
      </dgm:t>
    </dgm:pt>
    <dgm:pt modelId="{3CE9D4DD-43D1-4368-A4F9-35A4DDE9365A}" type="pres">
      <dgm:prSet presAssocID="{BBE8DBF2-1E0B-4A6A-B993-CD79631B3D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8C64DC98-D6D1-4C22-BAB3-F9A1206E9481}" type="pres">
      <dgm:prSet presAssocID="{33FFE117-C3BE-455B-9C50-263DEB4F2C4E}" presName="centerShape" presStyleLbl="node0" presStyleIdx="0" presStyleCnt="1" custScaleX="180654" custScaleY="150351"/>
      <dgm:spPr/>
      <dgm:t>
        <a:bodyPr/>
        <a:lstStyle/>
        <a:p>
          <a:endParaRPr lang="lv-LV"/>
        </a:p>
      </dgm:t>
    </dgm:pt>
    <dgm:pt modelId="{A15570C1-BFEB-4CF7-84C3-A9D88C2FFCB6}" type="pres">
      <dgm:prSet presAssocID="{E3377D0E-94E0-4759-A0EE-73BFC8E7B81B}" presName="parTrans" presStyleLbl="sibTrans2D1" presStyleIdx="0" presStyleCnt="4"/>
      <dgm:spPr/>
      <dgm:t>
        <a:bodyPr/>
        <a:lstStyle/>
        <a:p>
          <a:endParaRPr lang="lv-LV"/>
        </a:p>
      </dgm:t>
    </dgm:pt>
    <dgm:pt modelId="{DA4B1E33-5CDC-4E59-8F83-3238F951CC44}" type="pres">
      <dgm:prSet presAssocID="{E3377D0E-94E0-4759-A0EE-73BFC8E7B81B}" presName="connectorText" presStyleLbl="sibTrans2D1" presStyleIdx="0" presStyleCnt="4"/>
      <dgm:spPr/>
      <dgm:t>
        <a:bodyPr/>
        <a:lstStyle/>
        <a:p>
          <a:endParaRPr lang="lv-LV"/>
        </a:p>
      </dgm:t>
    </dgm:pt>
    <dgm:pt modelId="{DF0FBFDC-4320-4DDE-96CF-44A20AB54546}" type="pres">
      <dgm:prSet presAssocID="{7C2A6DC6-C3F1-4451-9641-2E3CE0AFCCAF}" presName="node" presStyleLbl="node1" presStyleIdx="0" presStyleCnt="4" custScaleX="262318" custRadScaleRad="98880" custRadScaleInc="623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95A354B-E4F9-431A-BB12-2F22225474AC}" type="pres">
      <dgm:prSet presAssocID="{6BC4E641-754B-47F3-A852-E2E86B557C8F}" presName="parTrans" presStyleLbl="sibTrans2D1" presStyleIdx="1" presStyleCnt="4"/>
      <dgm:spPr/>
      <dgm:t>
        <a:bodyPr/>
        <a:lstStyle/>
        <a:p>
          <a:endParaRPr lang="lv-LV"/>
        </a:p>
      </dgm:t>
    </dgm:pt>
    <dgm:pt modelId="{8E9E5349-BDDF-4A8B-84A3-D0557160584A}" type="pres">
      <dgm:prSet presAssocID="{6BC4E641-754B-47F3-A852-E2E86B557C8F}" presName="connectorText" presStyleLbl="sibTrans2D1" presStyleIdx="1" presStyleCnt="4"/>
      <dgm:spPr/>
      <dgm:t>
        <a:bodyPr/>
        <a:lstStyle/>
        <a:p>
          <a:endParaRPr lang="lv-LV"/>
        </a:p>
      </dgm:t>
    </dgm:pt>
    <dgm:pt modelId="{29C725C6-F5AB-4CE6-B3BA-552B474B21D1}" type="pres">
      <dgm:prSet presAssocID="{34380C99-F59A-45BE-AD91-B1053C1E3788}" presName="node" presStyleLbl="node1" presStyleIdx="1" presStyleCnt="4" custScaleX="254666" custScaleY="134504" custRadScaleRad="175014" custRadScaleInc="3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2BBBAE-BBF8-4E05-87FB-5C99D1F5060A}" type="pres">
      <dgm:prSet presAssocID="{15C25DE3-8FCA-43D1-9287-674FA2F3CD22}" presName="parTrans" presStyleLbl="sibTrans2D1" presStyleIdx="2" presStyleCnt="4"/>
      <dgm:spPr/>
      <dgm:t>
        <a:bodyPr/>
        <a:lstStyle/>
        <a:p>
          <a:endParaRPr lang="lv-LV"/>
        </a:p>
      </dgm:t>
    </dgm:pt>
    <dgm:pt modelId="{37AC0A7E-1D9C-4824-A327-F24D527A369D}" type="pres">
      <dgm:prSet presAssocID="{15C25DE3-8FCA-43D1-9287-674FA2F3CD22}" presName="connectorText" presStyleLbl="sibTrans2D1" presStyleIdx="2" presStyleCnt="4"/>
      <dgm:spPr/>
      <dgm:t>
        <a:bodyPr/>
        <a:lstStyle/>
        <a:p>
          <a:endParaRPr lang="lv-LV"/>
        </a:p>
      </dgm:t>
    </dgm:pt>
    <dgm:pt modelId="{E5529118-2DAE-449D-ABC2-3E4BCAE7461B}" type="pres">
      <dgm:prSet presAssocID="{B7502F95-17F9-44CC-B767-B49E4915C864}" presName="node" presStyleLbl="node1" presStyleIdx="2" presStyleCnt="4" custScaleX="232499" custRadScaleRad="100163" custRadScaleInc="-20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F30587-5622-4702-9693-184ED4C3668F}" type="pres">
      <dgm:prSet presAssocID="{F02D92F0-2281-4831-B2A1-2D7D56DD0D38}" presName="parTrans" presStyleLbl="sibTrans2D1" presStyleIdx="3" presStyleCnt="4"/>
      <dgm:spPr/>
      <dgm:t>
        <a:bodyPr/>
        <a:lstStyle/>
        <a:p>
          <a:endParaRPr lang="lv-LV"/>
        </a:p>
      </dgm:t>
    </dgm:pt>
    <dgm:pt modelId="{A976DFF0-7949-4684-9E54-CC0F6B2F6D3D}" type="pres">
      <dgm:prSet presAssocID="{F02D92F0-2281-4831-B2A1-2D7D56DD0D38}" presName="connectorText" presStyleLbl="sibTrans2D1" presStyleIdx="3" presStyleCnt="4"/>
      <dgm:spPr/>
      <dgm:t>
        <a:bodyPr/>
        <a:lstStyle/>
        <a:p>
          <a:endParaRPr lang="lv-LV"/>
        </a:p>
      </dgm:t>
    </dgm:pt>
    <dgm:pt modelId="{BCDDE26E-B721-440B-B20A-851C3BF8B201}" type="pres">
      <dgm:prSet presAssocID="{A7309685-5D80-4D62-B871-DEB085B345C4}" presName="node" presStyleLbl="node1" presStyleIdx="3" presStyleCnt="4" custScaleX="205838" custScaleY="145674" custRadScaleRad="174201" custRadScaleInc="351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F95B9DBE-C518-4FA6-9304-5C995A414671}" srcId="{BBE8DBF2-1E0B-4A6A-B993-CD79631B3D1D}" destId="{33FFE117-C3BE-455B-9C50-263DEB4F2C4E}" srcOrd="0" destOrd="0" parTransId="{0ABDF1A2-7922-4B44-9D15-65ED5046CECA}" sibTransId="{02AD68DA-30E9-4793-AEE3-3C0CD1C9113F}"/>
    <dgm:cxn modelId="{84158246-B548-4853-8F07-CDCE36B206FC}" srcId="{33FFE117-C3BE-455B-9C50-263DEB4F2C4E}" destId="{7C2A6DC6-C3F1-4451-9641-2E3CE0AFCCAF}" srcOrd="0" destOrd="0" parTransId="{E3377D0E-94E0-4759-A0EE-73BFC8E7B81B}" sibTransId="{B2506719-8F01-461C-9F0A-F74AB5B2D220}"/>
    <dgm:cxn modelId="{0FFB014E-B052-4002-8721-972FAE3C94E4}" type="presOf" srcId="{6BC4E641-754B-47F3-A852-E2E86B557C8F}" destId="{8E9E5349-BDDF-4A8B-84A3-D0557160584A}" srcOrd="1" destOrd="0" presId="urn:microsoft.com/office/officeart/2005/8/layout/radial5"/>
    <dgm:cxn modelId="{A945E509-E477-4E8B-82DC-AC68AF6F8DD9}" srcId="{33FFE117-C3BE-455B-9C50-263DEB4F2C4E}" destId="{A7309685-5D80-4D62-B871-DEB085B345C4}" srcOrd="3" destOrd="0" parTransId="{F02D92F0-2281-4831-B2A1-2D7D56DD0D38}" sibTransId="{08DD0E3D-77AF-4734-ABC2-2641013E3A63}"/>
    <dgm:cxn modelId="{7635B97D-081F-4588-997D-E9D5EDEBA3D5}" type="presOf" srcId="{15C25DE3-8FCA-43D1-9287-674FA2F3CD22}" destId="{512BBBAE-BBF8-4E05-87FB-5C99D1F5060A}" srcOrd="0" destOrd="0" presId="urn:microsoft.com/office/officeart/2005/8/layout/radial5"/>
    <dgm:cxn modelId="{7DA6750D-6382-4DC1-BB6D-4EE24C0487DE}" type="presOf" srcId="{7C2A6DC6-C3F1-4451-9641-2E3CE0AFCCAF}" destId="{DF0FBFDC-4320-4DDE-96CF-44A20AB54546}" srcOrd="0" destOrd="0" presId="urn:microsoft.com/office/officeart/2005/8/layout/radial5"/>
    <dgm:cxn modelId="{BE0C3BC3-8740-454E-B6A8-42CB0E4416C5}" type="presOf" srcId="{B7502F95-17F9-44CC-B767-B49E4915C864}" destId="{E5529118-2DAE-449D-ABC2-3E4BCAE7461B}" srcOrd="0" destOrd="0" presId="urn:microsoft.com/office/officeart/2005/8/layout/radial5"/>
    <dgm:cxn modelId="{30D7A8E1-99B2-4554-94A1-13FDF74DE847}" type="presOf" srcId="{34380C99-F59A-45BE-AD91-B1053C1E3788}" destId="{29C725C6-F5AB-4CE6-B3BA-552B474B21D1}" srcOrd="0" destOrd="0" presId="urn:microsoft.com/office/officeart/2005/8/layout/radial5"/>
    <dgm:cxn modelId="{08C1B11A-8FF2-4DCF-8D78-555ADEF6B05E}" type="presOf" srcId="{15C25DE3-8FCA-43D1-9287-674FA2F3CD22}" destId="{37AC0A7E-1D9C-4824-A327-F24D527A369D}" srcOrd="1" destOrd="0" presId="urn:microsoft.com/office/officeart/2005/8/layout/radial5"/>
    <dgm:cxn modelId="{21ACD589-90E3-43E6-A395-9AD2DCD1C2A3}" type="presOf" srcId="{BBE8DBF2-1E0B-4A6A-B993-CD79631B3D1D}" destId="{3CE9D4DD-43D1-4368-A4F9-35A4DDE9365A}" srcOrd="0" destOrd="0" presId="urn:microsoft.com/office/officeart/2005/8/layout/radial5"/>
    <dgm:cxn modelId="{CD09BD43-3D0D-4553-9867-4EFC19A04846}" type="presOf" srcId="{E3377D0E-94E0-4759-A0EE-73BFC8E7B81B}" destId="{A15570C1-BFEB-4CF7-84C3-A9D88C2FFCB6}" srcOrd="0" destOrd="0" presId="urn:microsoft.com/office/officeart/2005/8/layout/radial5"/>
    <dgm:cxn modelId="{D1B835B6-7D3B-4B5D-B021-D9786C0944C4}" srcId="{BBE8DBF2-1E0B-4A6A-B993-CD79631B3D1D}" destId="{0ACABD2F-E92C-4AA8-983A-A46476259FC5}" srcOrd="1" destOrd="0" parTransId="{3150E33F-9968-48BF-BD7A-5E79D46695DE}" sibTransId="{320C6954-AB4D-4267-B2BF-C04A580C4724}"/>
    <dgm:cxn modelId="{8E30F2AC-0772-475F-8CD8-A73FDFF1A7BC}" type="presOf" srcId="{E3377D0E-94E0-4759-A0EE-73BFC8E7B81B}" destId="{DA4B1E33-5CDC-4E59-8F83-3238F951CC44}" srcOrd="1" destOrd="0" presId="urn:microsoft.com/office/officeart/2005/8/layout/radial5"/>
    <dgm:cxn modelId="{D72FC5D4-02E1-4D09-8451-52160ED6FE85}" srcId="{33FFE117-C3BE-455B-9C50-263DEB4F2C4E}" destId="{34380C99-F59A-45BE-AD91-B1053C1E3788}" srcOrd="1" destOrd="0" parTransId="{6BC4E641-754B-47F3-A852-E2E86B557C8F}" sibTransId="{A0FBC147-9C51-4164-8E0F-F58DB51D6583}"/>
    <dgm:cxn modelId="{878081E0-1A08-45E9-8C57-A2837E01670B}" type="presOf" srcId="{A7309685-5D80-4D62-B871-DEB085B345C4}" destId="{BCDDE26E-B721-440B-B20A-851C3BF8B201}" srcOrd="0" destOrd="0" presId="urn:microsoft.com/office/officeart/2005/8/layout/radial5"/>
    <dgm:cxn modelId="{73EED566-91C6-4669-B16F-D57C34D8AFCF}" type="presOf" srcId="{F02D92F0-2281-4831-B2A1-2D7D56DD0D38}" destId="{A976DFF0-7949-4684-9E54-CC0F6B2F6D3D}" srcOrd="1" destOrd="0" presId="urn:microsoft.com/office/officeart/2005/8/layout/radial5"/>
    <dgm:cxn modelId="{5BC1BD69-22A7-4FEF-9133-7FD52550D94A}" type="presOf" srcId="{6BC4E641-754B-47F3-A852-E2E86B557C8F}" destId="{595A354B-E4F9-431A-BB12-2F22225474AC}" srcOrd="0" destOrd="0" presId="urn:microsoft.com/office/officeart/2005/8/layout/radial5"/>
    <dgm:cxn modelId="{99B04AA1-DED4-4572-B919-243FE8B9080B}" srcId="{33FFE117-C3BE-455B-9C50-263DEB4F2C4E}" destId="{B7502F95-17F9-44CC-B767-B49E4915C864}" srcOrd="2" destOrd="0" parTransId="{15C25DE3-8FCA-43D1-9287-674FA2F3CD22}" sibTransId="{D4B8D694-296C-46D6-852F-0C9A6ED05C0B}"/>
    <dgm:cxn modelId="{DD7F8D17-DB9F-4C71-BA86-A38752D7E03B}" type="presOf" srcId="{33FFE117-C3BE-455B-9C50-263DEB4F2C4E}" destId="{8C64DC98-D6D1-4C22-BAB3-F9A1206E9481}" srcOrd="0" destOrd="0" presId="urn:microsoft.com/office/officeart/2005/8/layout/radial5"/>
    <dgm:cxn modelId="{BEC09B47-C50A-4602-9F00-CBCBD64411DE}" type="presOf" srcId="{F02D92F0-2281-4831-B2A1-2D7D56DD0D38}" destId="{CFF30587-5622-4702-9693-184ED4C3668F}" srcOrd="0" destOrd="0" presId="urn:microsoft.com/office/officeart/2005/8/layout/radial5"/>
    <dgm:cxn modelId="{2733ED2D-1AB2-4B6F-B37B-DAE04561F250}" type="presParOf" srcId="{3CE9D4DD-43D1-4368-A4F9-35A4DDE9365A}" destId="{8C64DC98-D6D1-4C22-BAB3-F9A1206E9481}" srcOrd="0" destOrd="0" presId="urn:microsoft.com/office/officeart/2005/8/layout/radial5"/>
    <dgm:cxn modelId="{ED1BC201-E960-4C0D-ABB7-2B8303682DE7}" type="presParOf" srcId="{3CE9D4DD-43D1-4368-A4F9-35A4DDE9365A}" destId="{A15570C1-BFEB-4CF7-84C3-A9D88C2FFCB6}" srcOrd="1" destOrd="0" presId="urn:microsoft.com/office/officeart/2005/8/layout/radial5"/>
    <dgm:cxn modelId="{989E73FC-C61C-49BE-8C3D-26388774D4EB}" type="presParOf" srcId="{A15570C1-BFEB-4CF7-84C3-A9D88C2FFCB6}" destId="{DA4B1E33-5CDC-4E59-8F83-3238F951CC44}" srcOrd="0" destOrd="0" presId="urn:microsoft.com/office/officeart/2005/8/layout/radial5"/>
    <dgm:cxn modelId="{74F84F74-2346-4952-8C0B-DC83B9107490}" type="presParOf" srcId="{3CE9D4DD-43D1-4368-A4F9-35A4DDE9365A}" destId="{DF0FBFDC-4320-4DDE-96CF-44A20AB54546}" srcOrd="2" destOrd="0" presId="urn:microsoft.com/office/officeart/2005/8/layout/radial5"/>
    <dgm:cxn modelId="{38348608-CD65-44F0-938F-EF3C7385B610}" type="presParOf" srcId="{3CE9D4DD-43D1-4368-A4F9-35A4DDE9365A}" destId="{595A354B-E4F9-431A-BB12-2F22225474AC}" srcOrd="3" destOrd="0" presId="urn:microsoft.com/office/officeart/2005/8/layout/radial5"/>
    <dgm:cxn modelId="{8391F626-7B60-466C-87F6-A589687800D6}" type="presParOf" srcId="{595A354B-E4F9-431A-BB12-2F22225474AC}" destId="{8E9E5349-BDDF-4A8B-84A3-D0557160584A}" srcOrd="0" destOrd="0" presId="urn:microsoft.com/office/officeart/2005/8/layout/radial5"/>
    <dgm:cxn modelId="{36F084F9-1364-4F97-9FF1-9672EA679819}" type="presParOf" srcId="{3CE9D4DD-43D1-4368-A4F9-35A4DDE9365A}" destId="{29C725C6-F5AB-4CE6-B3BA-552B474B21D1}" srcOrd="4" destOrd="0" presId="urn:microsoft.com/office/officeart/2005/8/layout/radial5"/>
    <dgm:cxn modelId="{6175CA21-D76C-451A-9175-1D133AA895B5}" type="presParOf" srcId="{3CE9D4DD-43D1-4368-A4F9-35A4DDE9365A}" destId="{512BBBAE-BBF8-4E05-87FB-5C99D1F5060A}" srcOrd="5" destOrd="0" presId="urn:microsoft.com/office/officeart/2005/8/layout/radial5"/>
    <dgm:cxn modelId="{3FD99400-3AA7-4A97-AE82-BFE96A5217C0}" type="presParOf" srcId="{512BBBAE-BBF8-4E05-87FB-5C99D1F5060A}" destId="{37AC0A7E-1D9C-4824-A327-F24D527A369D}" srcOrd="0" destOrd="0" presId="urn:microsoft.com/office/officeart/2005/8/layout/radial5"/>
    <dgm:cxn modelId="{FEC94007-AC55-45FC-8B3A-297324783B28}" type="presParOf" srcId="{3CE9D4DD-43D1-4368-A4F9-35A4DDE9365A}" destId="{E5529118-2DAE-449D-ABC2-3E4BCAE7461B}" srcOrd="6" destOrd="0" presId="urn:microsoft.com/office/officeart/2005/8/layout/radial5"/>
    <dgm:cxn modelId="{22889FDA-00BE-4527-869B-F40BC414E83D}" type="presParOf" srcId="{3CE9D4DD-43D1-4368-A4F9-35A4DDE9365A}" destId="{CFF30587-5622-4702-9693-184ED4C3668F}" srcOrd="7" destOrd="0" presId="urn:microsoft.com/office/officeart/2005/8/layout/radial5"/>
    <dgm:cxn modelId="{5F379AE5-9A73-4494-B1C8-63B3ACFB8709}" type="presParOf" srcId="{CFF30587-5622-4702-9693-184ED4C3668F}" destId="{A976DFF0-7949-4684-9E54-CC0F6B2F6D3D}" srcOrd="0" destOrd="0" presId="urn:microsoft.com/office/officeart/2005/8/layout/radial5"/>
    <dgm:cxn modelId="{214B4C79-18B4-40BA-A192-7F2B5335F9F6}" type="presParOf" srcId="{3CE9D4DD-43D1-4368-A4F9-35A4DDE9365A}" destId="{BCDDE26E-B721-440B-B20A-851C3BF8B20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D8B56-0BBF-4285-BB2E-774F767F9F47}">
      <dsp:nvSpPr>
        <dsp:cNvPr id="0" name=""/>
        <dsp:cNvSpPr/>
      </dsp:nvSpPr>
      <dsp:spPr>
        <a:xfrm>
          <a:off x="0" y="-15436"/>
          <a:ext cx="6995160" cy="135778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MAZĀ SKOLA</a:t>
          </a:r>
          <a:endParaRPr lang="en-GB" sz="32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-15436"/>
        <a:ext cx="5609536" cy="1357788"/>
      </dsp:txXfrm>
    </dsp:sp>
    <dsp:sp modelId="{C45C5240-946C-469F-B720-2AD826CE6587}">
      <dsp:nvSpPr>
        <dsp:cNvPr id="0" name=""/>
        <dsp:cNvSpPr/>
      </dsp:nvSpPr>
      <dsp:spPr>
        <a:xfrm>
          <a:off x="617219" y="1568649"/>
          <a:ext cx="6995160" cy="135778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SAGLABĀJAM</a:t>
          </a:r>
          <a:endParaRPr lang="en-GB" sz="24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17219" y="1568649"/>
        <a:ext cx="5495377" cy="1357788"/>
      </dsp:txXfrm>
    </dsp:sp>
    <dsp:sp modelId="{00BA7121-09BB-48B9-9CBE-19BEDFCD85DF}">
      <dsp:nvSpPr>
        <dsp:cNvPr id="0" name=""/>
        <dsp:cNvSpPr/>
      </dsp:nvSpPr>
      <dsp:spPr>
        <a:xfrm>
          <a:off x="1234439" y="3152736"/>
          <a:ext cx="6995160" cy="135778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PAPLAŠINĀM, PIEVIENOJAM-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DAUDZFUNKCIONĀLS CENTRS - 		KOPIENAS SKOLA</a:t>
          </a:r>
          <a:endParaRPr lang="en-GB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234439" y="3152736"/>
        <a:ext cx="5495377" cy="1357788"/>
      </dsp:txXfrm>
    </dsp:sp>
    <dsp:sp modelId="{232C7FA8-7E27-4970-A102-DCD69D076A2F}">
      <dsp:nvSpPr>
        <dsp:cNvPr id="0" name=""/>
        <dsp:cNvSpPr/>
      </dsp:nvSpPr>
      <dsp:spPr>
        <a:xfrm>
          <a:off x="6871539" y="683143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6871539" y="683143"/>
        <a:ext cx="882562" cy="882562"/>
      </dsp:txXfrm>
    </dsp:sp>
    <dsp:sp modelId="{419374CB-8D2E-42D9-9827-FFF76B4C120E}">
      <dsp:nvSpPr>
        <dsp:cNvPr id="0" name=""/>
        <dsp:cNvSpPr/>
      </dsp:nvSpPr>
      <dsp:spPr>
        <a:xfrm>
          <a:off x="0" y="1172833"/>
          <a:ext cx="882562" cy="3021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0" y="1172833"/>
        <a:ext cx="882562" cy="30217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64DC98-D6D1-4C22-BAB3-F9A1206E9481}">
      <dsp:nvSpPr>
        <dsp:cNvPr id="0" name=""/>
        <dsp:cNvSpPr/>
      </dsp:nvSpPr>
      <dsp:spPr>
        <a:xfrm>
          <a:off x="3123054" y="1284679"/>
          <a:ext cx="2018176" cy="1679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</a:rPr>
            <a:t>Kopienas skola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3123054" y="1284679"/>
        <a:ext cx="2018176" cy="1679646"/>
      </dsp:txXfrm>
    </dsp:sp>
    <dsp:sp modelId="{A15570C1-BFEB-4CF7-84C3-A9D88C2FFCB6}">
      <dsp:nvSpPr>
        <dsp:cNvPr id="0" name=""/>
        <dsp:cNvSpPr/>
      </dsp:nvSpPr>
      <dsp:spPr>
        <a:xfrm rot="16368318">
          <a:off x="4137994" y="1024652"/>
          <a:ext cx="77472" cy="379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6368318">
        <a:off x="4137994" y="1024652"/>
        <a:ext cx="77472" cy="379831"/>
      </dsp:txXfrm>
    </dsp:sp>
    <dsp:sp modelId="{DF0FBFDC-4320-4DDE-96CF-44A20AB54546}">
      <dsp:nvSpPr>
        <dsp:cNvPr id="0" name=""/>
        <dsp:cNvSpPr/>
      </dsp:nvSpPr>
      <dsp:spPr>
        <a:xfrm>
          <a:off x="2742538" y="22325"/>
          <a:ext cx="2930485" cy="11171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</a:rPr>
            <a:t>Formālās izglītības f-ja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2742538" y="22325"/>
        <a:ext cx="2930485" cy="1117150"/>
      </dsp:txXfrm>
    </dsp:sp>
    <dsp:sp modelId="{595A354B-E4F9-431A-BB12-2F22225474AC}">
      <dsp:nvSpPr>
        <dsp:cNvPr id="0" name=""/>
        <dsp:cNvSpPr/>
      </dsp:nvSpPr>
      <dsp:spPr>
        <a:xfrm rot="8802">
          <a:off x="5208066" y="1937548"/>
          <a:ext cx="161025" cy="379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8802">
        <a:off x="5208066" y="1937548"/>
        <a:ext cx="161025" cy="379831"/>
      </dsp:txXfrm>
    </dsp:sp>
    <dsp:sp modelId="{29C725C6-F5AB-4CE6-B3BA-552B474B21D1}">
      <dsp:nvSpPr>
        <dsp:cNvPr id="0" name=""/>
        <dsp:cNvSpPr/>
      </dsp:nvSpPr>
      <dsp:spPr>
        <a:xfrm>
          <a:off x="5445030" y="1380200"/>
          <a:ext cx="2845001" cy="1502611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</a:rPr>
            <a:t>Plašs mērķa grupu loks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5445030" y="1380200"/>
        <a:ext cx="2845001" cy="1502611"/>
      </dsp:txXfrm>
    </dsp:sp>
    <dsp:sp modelId="{512BBBAE-BBF8-4E05-87FB-5C99D1F5060A}">
      <dsp:nvSpPr>
        <dsp:cNvPr id="0" name=""/>
        <dsp:cNvSpPr/>
      </dsp:nvSpPr>
      <dsp:spPr>
        <a:xfrm rot="5345730">
          <a:off x="4102419" y="2855332"/>
          <a:ext cx="88520" cy="379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5345730">
        <a:off x="4102419" y="2855332"/>
        <a:ext cx="88520" cy="379831"/>
      </dsp:txXfrm>
    </dsp:sp>
    <dsp:sp modelId="{E5529118-2DAE-449D-ABC2-3E4BCAE7461B}">
      <dsp:nvSpPr>
        <dsp:cNvPr id="0" name=""/>
        <dsp:cNvSpPr/>
      </dsp:nvSpPr>
      <dsp:spPr>
        <a:xfrm>
          <a:off x="2858174" y="3131239"/>
          <a:ext cx="2597362" cy="1117150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</a:rPr>
            <a:t>Mūžizglītības </a:t>
          </a:r>
          <a:r>
            <a:rPr lang="lv-LV" sz="2400" kern="1200" dirty="0" smtClean="0">
              <a:solidFill>
                <a:schemeClr val="tx1"/>
              </a:solidFill>
            </a:rPr>
            <a:t>f-ja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2858174" y="3131239"/>
        <a:ext cx="2597362" cy="1117150"/>
      </dsp:txXfrm>
    </dsp:sp>
    <dsp:sp modelId="{CFF30587-5622-4702-9693-184ED4C3668F}">
      <dsp:nvSpPr>
        <dsp:cNvPr id="0" name=""/>
        <dsp:cNvSpPr/>
      </dsp:nvSpPr>
      <dsp:spPr>
        <a:xfrm rot="10894851">
          <a:off x="2700376" y="1899201"/>
          <a:ext cx="299158" cy="379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94851">
        <a:off x="2700376" y="1899201"/>
        <a:ext cx="299158" cy="379831"/>
      </dsp:txXfrm>
    </dsp:sp>
    <dsp:sp modelId="{BCDDE26E-B721-440B-B20A-851C3BF8B201}">
      <dsp:nvSpPr>
        <dsp:cNvPr id="0" name=""/>
        <dsp:cNvSpPr/>
      </dsp:nvSpPr>
      <dsp:spPr>
        <a:xfrm>
          <a:off x="260728" y="1235692"/>
          <a:ext cx="2299519" cy="1627397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</a:rPr>
            <a:t>Neformālā un interešu izglītība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260728" y="1235692"/>
        <a:ext cx="2299519" cy="1627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9130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226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525" y="-33338"/>
            <a:ext cx="9163050" cy="69246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42863"/>
            <a:ext cx="9163050" cy="6943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3768" y="639016"/>
            <a:ext cx="715394" cy="35769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59822" y="531110"/>
            <a:ext cx="573507" cy="573507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ara.dundure@lps.l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862724" y="2095172"/>
            <a:ext cx="7674303" cy="1470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r>
              <a:rPr lang="lv-LV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«Lietpratīga pārvaldība un Latvijas pašvaldību veiktspējas uzlabošana»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210644" y="5174593"/>
            <a:ext cx="8726214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lv-LV" sz="3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Pašvaldību izglītības un kultūras tīkls (T4)</a:t>
            </a:r>
          </a:p>
          <a:p>
            <a:endParaRPr lang="lv-LV" sz="3200" dirty="0" smtClean="0">
              <a:latin typeface="Verdana" pitchFamily="34" charset="0"/>
            </a:endParaRPr>
          </a:p>
          <a:p>
            <a:pPr algn="ctr"/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Ināra Dundure, T4 tīkla koordinatore</a:t>
            </a:r>
          </a:p>
          <a:p>
            <a:pPr algn="ctr"/>
            <a:endParaRPr lang="lv-LV" sz="24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2014.08.10.</a:t>
            </a:r>
          </a:p>
          <a:p>
            <a:pPr algn="ctr"/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Skolas saimnieciskais nodrošinājums 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un pedagogu motivācijas 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uzlabošana</a:t>
            </a:r>
            <a:b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r>
              <a:rPr lang="lv-LV" sz="2400" dirty="0">
                <a:latin typeface="Verdana" pitchFamily="34" charset="0"/>
              </a:rPr>
              <a:t/>
            </a:r>
            <a:br>
              <a:rPr lang="lv-LV" sz="2400" dirty="0">
                <a:latin typeface="Verdana" pitchFamily="34" charset="0"/>
              </a:rPr>
            </a:b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55" y="1679029"/>
            <a:ext cx="4338146" cy="4447134"/>
          </a:xfrm>
        </p:spPr>
        <p:txBody>
          <a:bodyPr/>
          <a:lstStyle/>
          <a:p>
            <a:pPr marL="0" indent="0" algn="ctr">
              <a:buNone/>
            </a:pPr>
            <a:r>
              <a:rPr lang="lv-LV" sz="2400" b="1" dirty="0" smtClean="0">
                <a:latin typeface="Verdana" pitchFamily="34" charset="0"/>
              </a:rPr>
              <a:t>Efektivitāte</a:t>
            </a:r>
            <a:endParaRPr lang="lv-LV" sz="2400" b="1" dirty="0">
              <a:latin typeface="Verdana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Dominē mērķi: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Organizāciju – </a:t>
            </a:r>
            <a:r>
              <a:rPr lang="lv-LV" sz="2400" dirty="0" smtClean="0"/>
              <a:t>minimizēt</a:t>
            </a:r>
            <a:r>
              <a:rPr lang="lv-LV" sz="2400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Ieviest un izmantot Jaunās tehnoloģijas </a:t>
            </a:r>
            <a:r>
              <a:rPr lang="lv-LV" sz="2000" dirty="0" smtClean="0"/>
              <a:t>(pielietot mācību procesā un ne tikai);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Apsaimniekošanas izdevumu mazināšana </a:t>
            </a:r>
            <a:r>
              <a:rPr lang="lv-LV" sz="2000" dirty="0" smtClean="0"/>
              <a:t>(siltums, ūdens utt.)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ES finansējuma piesaiste:</a:t>
            </a:r>
          </a:p>
          <a:p>
            <a:pPr marL="0" indent="0">
              <a:buNone/>
            </a:pPr>
            <a:r>
              <a:rPr lang="lv-LV" sz="2400" dirty="0" smtClean="0"/>
              <a:t>-renovācija, mācību procesa </a:t>
            </a:r>
            <a:r>
              <a:rPr lang="lv-LV" sz="2400" dirty="0" smtClean="0"/>
              <a:t>modernizācija.</a:t>
            </a:r>
            <a:endParaRPr lang="lv-LV" sz="2400" dirty="0" smtClean="0"/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endParaRPr lang="lv-LV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883" y="1679029"/>
            <a:ext cx="4106917" cy="4447134"/>
          </a:xfrm>
        </p:spPr>
        <p:txBody>
          <a:bodyPr/>
          <a:lstStyle/>
          <a:p>
            <a:pPr marL="0" indent="0" algn="ctr">
              <a:buNone/>
            </a:pPr>
            <a:r>
              <a:rPr lang="lv-LV" b="1" dirty="0" smtClean="0"/>
              <a:t>Nodarbinātība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Skolēnu piesaiste;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ES finansējuma piesaiste;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Citu avotu finansējuma piesaiste (mecenātu, vecāku);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Darba apstākļu uzlabošana;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Pedagogu </a:t>
            </a:r>
            <a:r>
              <a:rPr lang="lv-LV" sz="2400" dirty="0" smtClean="0"/>
              <a:t>kvalifikācija.</a:t>
            </a:r>
            <a:endParaRPr lang="lv-LV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1160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Skolas saimnieciskais nodrošinājums un </a:t>
            </a:r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pedagogu motivācijas </a:t>
            </a:r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uzlabošana</a:t>
            </a:r>
            <a:r>
              <a:rPr lang="lv-LV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lv-LV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r>
              <a:rPr lang="lv-LV" b="1" dirty="0">
                <a:latin typeface="Verdana" pitchFamily="34" charset="0"/>
              </a:rPr>
              <a:t/>
            </a:r>
            <a:br>
              <a:rPr lang="lv-LV" b="1" dirty="0">
                <a:latin typeface="Verdana" pitchFamily="34" charset="0"/>
              </a:rPr>
            </a:b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Cilvēkresursu uzlabošana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186" y="2174874"/>
            <a:ext cx="4308202" cy="4683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v-LV" dirty="0" smtClean="0"/>
              <a:t>Pieprasījuma radīšana;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 smtClean="0"/>
              <a:t>Gudrāki vēlētāji;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 smtClean="0"/>
              <a:t>Skolu absolventu, kuri guvuši panākumus piesaiste;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 smtClean="0"/>
              <a:t>Skolas absolvents, kurš strādā pašvaldībā;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 smtClean="0"/>
              <a:t>Skolnieku panākumu popularizēšana (vajadzīgajos un citos priekšmetos);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 smtClean="0"/>
              <a:t>Mērķtiecīga Imigrācijas politika.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340" y="1715158"/>
            <a:ext cx="4041775" cy="639762"/>
          </a:xfrm>
        </p:spPr>
        <p:txBody>
          <a:bodyPr/>
          <a:lstStyle/>
          <a:p>
            <a:r>
              <a:rPr lang="lv-LV" dirty="0" smtClean="0"/>
              <a:t>Pedagogu un darbinieku apmācība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0110" y="2396359"/>
            <a:ext cx="4477407" cy="4461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v-LV" dirty="0" smtClean="0"/>
              <a:t>Nodrošinājums ar </a:t>
            </a:r>
            <a:r>
              <a:rPr lang="lv-LV" dirty="0" smtClean="0"/>
              <a:t>mājokli</a:t>
            </a:r>
            <a:r>
              <a:rPr lang="lv-LV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 smtClean="0"/>
              <a:t>Elastīgs atalgojums;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 smtClean="0"/>
              <a:t>Uz rezultātiem balstīta motivācijas sistēma;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 smtClean="0"/>
              <a:t>Mācību un profesijas pilnveides iespējas;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 smtClean="0"/>
              <a:t>Kultūras pasākumu pieejamība;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 smtClean="0"/>
              <a:t>Pedagogu sasniegumu nacionāla, reģionāla un pašvaldības līmeņa konkursos novērtēšana.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772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5858"/>
            <a:ext cx="7772400" cy="1470025"/>
          </a:xfrm>
        </p:spPr>
        <p:txBody>
          <a:bodyPr/>
          <a:lstStyle/>
          <a:p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Idejas, domas, argumentus, faktus un citas derīgas lietas sūtiet, rakstiet un citādi dariet zināmu!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46165" y="4783436"/>
            <a:ext cx="66845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b="1" dirty="0">
                <a:solidFill>
                  <a:schemeClr val="accent2">
                    <a:lumMod val="75000"/>
                  </a:schemeClr>
                </a:solidFill>
              </a:rPr>
              <a:t>Lai mums izdodas !</a:t>
            </a:r>
            <a:br>
              <a:rPr lang="lv-LV" sz="4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lv-LV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lv-LV" sz="2000" b="1" dirty="0" smtClean="0">
                <a:solidFill>
                  <a:schemeClr val="accent2">
                    <a:lumMod val="75000"/>
                  </a:schemeClr>
                </a:solidFill>
              </a:rPr>
              <a:t>Ināra Dundure</a:t>
            </a:r>
          </a:p>
          <a:p>
            <a:pPr algn="ctr"/>
            <a:r>
              <a:rPr lang="lv-LV" sz="2000" b="1" dirty="0" smtClean="0">
                <a:solidFill>
                  <a:schemeClr val="accent2">
                    <a:lumMod val="75000"/>
                  </a:schemeClr>
                </a:solidFill>
              </a:rPr>
              <a:t>tel.67508533, mob. 26486654</a:t>
            </a:r>
          </a:p>
          <a:p>
            <a:pPr algn="ctr"/>
            <a:r>
              <a:rPr lang="lv-LV" sz="2000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lv-LV" sz="2000" b="1" dirty="0" smtClean="0">
                <a:solidFill>
                  <a:schemeClr val="accent2">
                    <a:lumMod val="75000"/>
                  </a:schemeClr>
                </a:solidFill>
              </a:rPr>
              <a:t>-pasts: </a:t>
            </a:r>
            <a:r>
              <a:rPr lang="lv-LV" sz="2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inara.dundure@lps.lv</a:t>
            </a:r>
            <a:r>
              <a:rPr lang="lv-LV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37093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269" y="1954924"/>
            <a:ext cx="8024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tu domā, ka tu vari, tad tu vari.</a:t>
            </a:r>
          </a:p>
          <a:p>
            <a:endParaRPr lang="lv-LV" sz="32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32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tu domā, ka tu nevari, tad tu nevari.</a:t>
            </a:r>
          </a:p>
          <a:p>
            <a:endParaRPr lang="lv-LV" sz="32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Jebkurā gadījumā tev ir taisnība !</a:t>
            </a:r>
          </a:p>
          <a:p>
            <a:endParaRPr lang="lv-LV" sz="32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sz="3200" i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3200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lv-LV" sz="3200" i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/Henrijs Fords/ </a:t>
            </a:r>
            <a:endParaRPr lang="en-GB" sz="3200" i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1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52" y="526884"/>
            <a:ext cx="6455980" cy="1007735"/>
          </a:xfrm>
        </p:spPr>
        <p:txBody>
          <a:bodyPr/>
          <a:lstStyle/>
          <a:p>
            <a:pPr lvl="0"/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«Mazo </a:t>
            </a:r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skolu </a:t>
            </a:r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problēmas» un «Saimnieciskā vadība un pedagogu motivācija»</a:t>
            </a:r>
            <a:br>
              <a:rPr lang="lv-LV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r>
              <a:rPr lang="lv-LV" sz="2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no </a:t>
            </a:r>
            <a:r>
              <a:rPr lang="lv-LV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pašvaldības stratēģiskās vadības </a:t>
            </a:r>
            <a:r>
              <a:rPr lang="lv-LV" sz="2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skatu punkta</a:t>
            </a:r>
            <a:r>
              <a:rPr lang="lv-LV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.</a:t>
            </a:r>
            <a:br>
              <a:rPr lang="lv-LV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r>
              <a:rPr lang="lv-LV" sz="2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</a:rPr>
              <a:t>			</a:t>
            </a:r>
            <a:r>
              <a:rPr lang="en-GB" sz="2400" b="1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400" b="1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en-GB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17" y="239635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Ilgtermiņa ieguldījumi </a:t>
            </a:r>
            <a:r>
              <a:rPr lang="lv-LV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cilvēkkapitālā</a:t>
            </a:r>
            <a:r>
              <a:rPr lang="lv-LV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Paradigmas maiņa izglītībā;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Iniciatīva – pašvaldība un skola;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Gatavība uzņemties atbildību (arī finansiālo);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Viedokļa un attieksmes formulēšana;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Koordinēta starpnozaru politika;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Normatīvo šķēršļu novēršana;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Nestandarta risinājumi;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Izpratne par sasniedzamajiem mērķiem un rezultātiem.</a:t>
            </a:r>
            <a:endParaRPr lang="en-GB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endParaRPr lang="lv-LV" sz="2400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457200" indent="-457200">
              <a:buAutoNum type="arabicPeriod"/>
            </a:pPr>
            <a:r>
              <a:rPr lang="lv-LV" sz="2400" b="1" dirty="0" smtClean="0">
                <a:latin typeface="Verdana" pitchFamily="34" charset="0"/>
              </a:rPr>
              <a:t>Mazo skolu problēmas no pašvaldības stratēģiskās vadības skatu punkta.</a:t>
            </a:r>
          </a:p>
          <a:p>
            <a:pPr marL="457200" indent="-457200">
              <a:buAutoNum type="arabicPeriod"/>
            </a:pPr>
            <a:endParaRPr lang="lv-LV" sz="2400" b="1" dirty="0">
              <a:latin typeface="Verdana" pitchFamily="34" charset="0"/>
            </a:endParaRPr>
          </a:p>
          <a:p>
            <a:pPr marL="457200" indent="-457200">
              <a:buAutoNum type="arabicPeriod"/>
            </a:pPr>
            <a:endParaRPr lang="lv-LV" sz="2400" b="1" dirty="0" smtClean="0">
              <a:latin typeface="Verdana" pitchFamily="34" charset="0"/>
            </a:endParaRPr>
          </a:p>
          <a:p>
            <a:pPr marL="457200" indent="-457200">
              <a:buAutoNum type="arabicPeriod"/>
            </a:pPr>
            <a:endParaRPr lang="lv-LV" sz="2400" b="1" dirty="0">
              <a:latin typeface="Verdana" pitchFamily="34" charset="0"/>
            </a:endParaRPr>
          </a:p>
          <a:p>
            <a:pPr marL="457200" indent="-457200">
              <a:buAutoNum type="arabicPeriod"/>
            </a:pPr>
            <a:r>
              <a:rPr lang="lv-LV" sz="2400" b="1" dirty="0" smtClean="0">
                <a:latin typeface="Verdana" pitchFamily="34" charset="0"/>
              </a:rPr>
              <a:t>Skolas saimnieciskais nodrošinājums un pedagogu motivācijas uzlabošana.</a:t>
            </a:r>
          </a:p>
          <a:p>
            <a:pPr marL="342900" indent="-342900">
              <a:buFont typeface="Arial" charset="0"/>
              <a:buChar char="•"/>
            </a:pPr>
            <a:endParaRPr lang="lv-LV" sz="2400" b="1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482716"/>
            <a:ext cx="5829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T4 prioritārās tēmas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435" y="380794"/>
            <a:ext cx="6220800" cy="1360038"/>
          </a:xfrm>
        </p:spPr>
        <p:txBody>
          <a:bodyPr/>
          <a:lstStyle/>
          <a:p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Mazo skolu problēmas no pašvaldības stratēģiskās vadības skatu </a:t>
            </a:r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punkta</a:t>
            </a:r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7495655"/>
              </p:ext>
            </p:extLst>
          </p:nvPr>
        </p:nvGraphicFramePr>
        <p:xfrm>
          <a:off x="393700" y="174148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543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152193"/>
            <a:ext cx="6220800" cy="1360038"/>
          </a:xfrm>
        </p:spPr>
        <p:txBody>
          <a:bodyPr/>
          <a:lstStyle/>
          <a:p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Mazo skolu problēmas no pašvaldības stratēģiskās vadības skatu </a:t>
            </a:r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punkta</a:t>
            </a:r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63" y="1693719"/>
            <a:ext cx="8387254" cy="500841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400" b="1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SAGLABĀJAM: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Administratīvā apsaimniekošana, ēdināšana;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Finanšu resursi: mērķdotācijas; pašvaldības; vecāku; mecenātu.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Skolēnu darbs;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Pedagogi </a:t>
            </a: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 vairāki </a:t>
            </a: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priekšmeti, pašvaldības speciālisti, iedzīvotāji;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Sociālās prasmes;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Mācību procesa </a:t>
            </a: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organizācija:</a:t>
            </a:r>
            <a:endParaRPr lang="lv-LV" sz="2400" kern="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lv-LV" sz="24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darbs vienlaikus vairākās klasēs</a:t>
            </a: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citas skolas pedagogu iesaiste;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e-mācību izmantošana.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4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Izglītības kvalitāte;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Atbalsta funkcijas, </a:t>
            </a:r>
            <a:r>
              <a:rPr lang="lv-LV" sz="2400" kern="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cilvēkdrošība</a:t>
            </a: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2400" kern="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829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648" y="291662"/>
            <a:ext cx="6155752" cy="1125976"/>
          </a:xfrm>
        </p:spPr>
        <p:txBody>
          <a:bodyPr/>
          <a:lstStyle/>
          <a:p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Mazo skolu problēmas no pašvaldības stratēģiskās vadības skatu </a:t>
            </a:r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punkta</a:t>
            </a:r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1600200"/>
            <a:ext cx="8986345" cy="5122718"/>
          </a:xfrm>
        </p:spPr>
        <p:txBody>
          <a:bodyPr/>
          <a:lstStyle/>
          <a:p>
            <a:pPr marL="0" lvl="0" indent="0">
              <a:buNone/>
            </a:pPr>
            <a:r>
              <a:rPr lang="lv-LV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PAPLAŠINĀM- PIEVIENOJAM</a:t>
            </a:r>
          </a:p>
          <a:p>
            <a:pPr marL="0" lvl="0" indent="0">
              <a:buNone/>
            </a:pPr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Lielā skola; daudzfunkcionāls </a:t>
            </a:r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entrs; kopienas skola.</a:t>
            </a:r>
            <a:endParaRPr lang="en-GB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2400" b="1" dirty="0" smtClean="0"/>
              <a:t>Lielā skola: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Administratīvie </a:t>
            </a:r>
            <a:r>
              <a:rPr lang="lv-LV" sz="2400" dirty="0" smtClean="0"/>
              <a:t>izdevumi;</a:t>
            </a:r>
            <a:endParaRPr lang="lv-LV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Bērns ārpus ģimenes;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Transports;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Ēdināšana;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Neracionāla laika izmantošana;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Atsvešināšanās;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Unifikācija;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Izglītības kvalitāte.</a:t>
            </a:r>
            <a:r>
              <a:rPr lang="lv-LV" sz="24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Atbalsta funkcijas, </a:t>
            </a:r>
            <a:r>
              <a:rPr lang="lv-LV" sz="2400" kern="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cilvēkdrošība</a:t>
            </a:r>
            <a:r>
              <a:rPr lang="lv-LV" sz="2400" kern="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lv-LV" sz="2400" kern="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lv-LV" sz="2400" dirty="0" smtClean="0"/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9679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434" y="2285917"/>
            <a:ext cx="82138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Daudzfunkcionāls centrs </a:t>
            </a:r>
            <a:r>
              <a:rPr lang="lv-LV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lv-LV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Kopienas skola </a:t>
            </a:r>
            <a:r>
              <a:rPr lang="lv-LV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– 33 </a:t>
            </a:r>
            <a:r>
              <a:rPr lang="lv-LV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novadu un 50 skolu pieredzes izmantošana.</a:t>
            </a:r>
          </a:p>
          <a:p>
            <a:endParaRPr lang="lv-LV" sz="2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Mērķis: </a:t>
            </a:r>
            <a:r>
              <a:rPr lang="lv-LV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veicināt mazo skolu attīstību par daudzfunkcionāliem kopienas izglītības, kultūras un sociālā atbalsta centriem,</a:t>
            </a:r>
          </a:p>
          <a:p>
            <a:endParaRPr lang="lv-LV" sz="2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rosinot pašvaldības un vietējo sabiedrību izmantot mazās skolas </a:t>
            </a:r>
            <a:r>
              <a:rPr lang="lv-LV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kā intelektuālu un fizisku resursu novada attīstības kontekstā.</a:t>
            </a:r>
            <a:endParaRPr lang="en-GB" sz="24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9482" y="385181"/>
            <a:ext cx="5872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Mazo skolu problēmas no pašvaldības stratēģiskās vadības skatu </a:t>
            </a:r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punkta</a:t>
            </a:r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41297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7821" y="583352"/>
            <a:ext cx="6195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Daudzfunkcionāls centrs </a:t>
            </a:r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Kopienas skola 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045301444"/>
              </p:ext>
            </p:extLst>
          </p:nvPr>
        </p:nvGraphicFramePr>
        <p:xfrm>
          <a:off x="228600" y="1858380"/>
          <a:ext cx="8537027" cy="424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8068" y="1753431"/>
            <a:ext cx="207316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dirty="0" smtClean="0"/>
              <a:t>Skolas resursu</a:t>
            </a:r>
          </a:p>
          <a:p>
            <a:r>
              <a:rPr lang="lv-LV" sz="2400" dirty="0" smtClean="0"/>
              <a:t>p</a:t>
            </a:r>
            <a:r>
              <a:rPr lang="lv-LV" sz="2400" dirty="0" smtClean="0"/>
              <a:t>ieejamība </a:t>
            </a:r>
            <a:r>
              <a:rPr lang="lv-LV" sz="2400" dirty="0" smtClean="0"/>
              <a:t>kopienai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76849" y="1862081"/>
            <a:ext cx="16291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dirty="0" smtClean="0"/>
              <a:t>Kopienas</a:t>
            </a:r>
          </a:p>
          <a:p>
            <a:r>
              <a:rPr lang="lv-LV" sz="2400" dirty="0" smtClean="0"/>
              <a:t> līdzdalība</a:t>
            </a:r>
            <a:endParaRPr lang="en-GB" sz="2400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2651233" y="2353596"/>
            <a:ext cx="896008" cy="1148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5186855" y="2277580"/>
            <a:ext cx="1389994" cy="13327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39103" y="6241393"/>
            <a:ext cx="34447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Sociālā atbalsta </a:t>
            </a:r>
            <a:r>
              <a:rPr lang="lv-LV" sz="2400" b="1" dirty="0" smtClean="0"/>
              <a:t>funkcijas</a:t>
            </a:r>
            <a:endParaRPr lang="en-GB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86855" y="4473534"/>
            <a:ext cx="1974631" cy="17641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6241393"/>
            <a:ext cx="34447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arī citas f-</a:t>
            </a:r>
            <a:r>
              <a:rPr lang="lv-LV" sz="2400" b="1" dirty="0" err="1" smtClean="0"/>
              <a:t>jas</a:t>
            </a:r>
            <a:r>
              <a:rPr lang="lv-LV" sz="2400" b="1" dirty="0" smtClean="0"/>
              <a:t> …..?!</a:t>
            </a:r>
            <a:endParaRPr lang="en-GB" b="1" dirty="0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1950983" y="4440900"/>
            <a:ext cx="1528599" cy="18004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19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519</Words>
  <Application>Microsoft Office PowerPoint</Application>
  <PresentationFormat>On-screen Show (4:3)</PresentationFormat>
  <Paragraphs>116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Thème Office</vt:lpstr>
      <vt:lpstr>Conception personnalisée</vt:lpstr>
      <vt:lpstr>Slide 1</vt:lpstr>
      <vt:lpstr>Slide 2</vt:lpstr>
      <vt:lpstr>«Mazo skolu problēmas» un «Saimnieciskā vadība un pedagogu motivācija» no pašvaldības stratēģiskās vadības skatu punkta.      </vt:lpstr>
      <vt:lpstr>Slide 4</vt:lpstr>
      <vt:lpstr>Mazo skolu problēmas no pašvaldības stratēģiskās vadības skatu punkta </vt:lpstr>
      <vt:lpstr>Mazo skolu problēmas no pašvaldības stratēģiskās vadības skatu punkta </vt:lpstr>
      <vt:lpstr>Mazo skolu problēmas no pašvaldības stratēģiskās vadības skatu punkta </vt:lpstr>
      <vt:lpstr>Slide 8</vt:lpstr>
      <vt:lpstr>Slide 9</vt:lpstr>
      <vt:lpstr>Skolas saimnieciskais nodrošinājums un pedagogu motivācijas uzlabošana  </vt:lpstr>
      <vt:lpstr>Skolas saimnieciskais nodrošinājums un pedagogu motivācijas uzlabošana  </vt:lpstr>
      <vt:lpstr>Idejas, domas, argumentus, faktus un citas derīgas lietas sūtiet, rakstiet un citādi dariet zināmu!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LPS</dc:creator>
  <cp:keywords>Norway grants</cp:keywords>
  <cp:lastModifiedBy>name</cp:lastModifiedBy>
  <cp:revision>60</cp:revision>
  <cp:lastPrinted>2011-12-02T12:25:53Z</cp:lastPrinted>
  <dcterms:created xsi:type="dcterms:W3CDTF">2011-11-09T09:46:35Z</dcterms:created>
  <dcterms:modified xsi:type="dcterms:W3CDTF">2014-10-07T16:35:43Z</dcterms:modified>
</cp:coreProperties>
</file>